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60" r:id="rId3"/>
    <p:sldId id="257" r:id="rId4"/>
    <p:sldId id="259" r:id="rId5"/>
    <p:sldId id="258" r:id="rId6"/>
    <p:sldId id="261" r:id="rId7"/>
  </p:sldIdLst>
  <p:sldSz cx="9144000" cy="6858000" type="screen4x3"/>
  <p:notesSz cx="6797675" cy="9926638"/>
  <p:embeddedFontLst>
    <p:embeddedFont>
      <p:font typeface="Arial Unicode MS" panose="020B0604020202020204" pitchFamily="34" charset="-128"/>
      <p:regular r:id="rId9"/>
    </p:embeddedFont>
    <p:embeddedFont>
      <p:font typeface="Georgia" panose="02040502050405020303" pitchFamily="18" charset="0"/>
      <p:regular r:id="rId10"/>
      <p:bold r:id="rId11"/>
      <p:italic r:id="rId12"/>
      <p:boldItalic r:id="rId13"/>
    </p:embeddedFont>
    <p:embeddedFont>
      <p:font typeface="Open Sans" panose="020B0606030504020204" pitchFamily="34" charset="0"/>
      <p:regular r:id="rId14"/>
      <p:bold r:id="rId15"/>
      <p:italic r:id="rId16"/>
      <p:boldItalic r:id="rId17"/>
    </p:embeddedFont>
  </p:embeddedFontLst>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71">
          <p15:clr>
            <a:srgbClr val="A4A3A4"/>
          </p15:clr>
        </p15:guide>
        <p15:guide id="2" orient="horz" pos="3929">
          <p15:clr>
            <a:srgbClr val="A4A3A4"/>
          </p15:clr>
        </p15:guide>
        <p15:guide id="3" orient="horz" pos="368">
          <p15:clr>
            <a:srgbClr val="A4A3A4"/>
          </p15:clr>
        </p15:guide>
        <p15:guide id="4" orient="horz" pos="2560">
          <p15:clr>
            <a:srgbClr val="A4A3A4"/>
          </p15:clr>
        </p15:guide>
        <p15:guide id="5" orient="horz" pos="2441">
          <p15:clr>
            <a:srgbClr val="A4A3A4"/>
          </p15:clr>
        </p15:guide>
        <p15:guide id="6" orient="horz" pos="96">
          <p15:clr>
            <a:srgbClr val="A4A3A4"/>
          </p15:clr>
        </p15:guide>
        <p15:guide id="7" orient="horz" pos="4133">
          <p15:clr>
            <a:srgbClr val="A4A3A4"/>
          </p15:clr>
        </p15:guide>
        <p15:guide id="8" orient="horz" pos="38">
          <p15:clr>
            <a:srgbClr val="A4A3A4"/>
          </p15:clr>
        </p15:guide>
        <p15:guide id="9" pos="317">
          <p15:clr>
            <a:srgbClr val="A4A3A4"/>
          </p15:clr>
        </p15:guide>
        <p15:guide id="10" pos="5443">
          <p15:clr>
            <a:srgbClr val="A4A3A4"/>
          </p15:clr>
        </p15:guide>
        <p15:guide id="11" pos="2821">
          <p15:clr>
            <a:srgbClr val="A4A3A4"/>
          </p15:clr>
        </p15:guide>
        <p15:guide id="12" pos="2939">
          <p15:clr>
            <a:srgbClr val="A4A3A4"/>
          </p15:clr>
        </p15:guide>
        <p15:guide id="13" pos="105">
          <p15:clr>
            <a:srgbClr val="A4A3A4"/>
          </p15:clr>
        </p15:guide>
        <p15:guide id="14" pos="5658">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008C"/>
    <a:srgbClr val="7F7F7F"/>
    <a:srgbClr val="FFDD00"/>
    <a:srgbClr val="BF1F24"/>
    <a:srgbClr val="F7931C"/>
    <a:srgbClr val="7ACC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6356" autoAdjust="0"/>
    <p:restoredTop sz="94660"/>
  </p:normalViewPr>
  <p:slideViewPr>
    <p:cSldViewPr showGuides="1">
      <p:cViewPr varScale="1">
        <p:scale>
          <a:sx n="120" d="100"/>
          <a:sy n="120" d="100"/>
        </p:scale>
        <p:origin x="114" y="180"/>
      </p:cViewPr>
      <p:guideLst>
        <p:guide orient="horz" pos="1071"/>
        <p:guide orient="horz" pos="3929"/>
        <p:guide orient="horz" pos="368"/>
        <p:guide orient="horz" pos="2560"/>
        <p:guide orient="horz" pos="2441"/>
        <p:guide orient="horz" pos="96"/>
        <p:guide orient="horz" pos="4133"/>
        <p:guide orient="horz" pos="38"/>
        <p:guide pos="317"/>
        <p:guide pos="5443"/>
        <p:guide pos="2821"/>
        <p:guide pos="2939"/>
        <p:guide pos="105"/>
        <p:guide pos="5658"/>
      </p:guideLst>
    </p:cSldViewPr>
  </p:slideViewPr>
  <p:notesTextViewPr>
    <p:cViewPr>
      <p:scale>
        <a:sx n="100" d="100"/>
        <a:sy n="100" d="100"/>
      </p:scale>
      <p:origin x="0" y="-138"/>
    </p:cViewPr>
  </p:notesTextViewPr>
  <p:sorterViewPr>
    <p:cViewPr>
      <p:scale>
        <a:sx n="100" d="100"/>
        <a:sy n="100" d="100"/>
      </p:scale>
      <p:origin x="0" y="0"/>
    </p:cViewPr>
  </p:sorterViewPr>
  <p:notesViewPr>
    <p:cSldViewPr>
      <p:cViewPr varScale="1">
        <p:scale>
          <a:sx n="99" d="100"/>
          <a:sy n="99" d="100"/>
        </p:scale>
        <p:origin x="3570"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a-DK"/>
          </a:p>
        </p:txBody>
      </p:sp>
      <p:sp>
        <p:nvSpPr>
          <p:cNvPr id="5123"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a-DK"/>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5126"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a-DK"/>
          </a:p>
        </p:txBody>
      </p:sp>
      <p:sp>
        <p:nvSpPr>
          <p:cNvPr id="5127"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775D998-57E5-48B9-8D5D-41860F536BB6}" type="slidenum">
              <a:rPr lang="da-DK"/>
              <a:pPr/>
              <a:t>‹nr.›</a:t>
            </a:fld>
            <a:endParaRPr lang="da-DK"/>
          </a:p>
        </p:txBody>
      </p:sp>
    </p:spTree>
    <p:extLst>
      <p:ext uri="{BB962C8B-B14F-4D97-AF65-F5344CB8AC3E}">
        <p14:creationId xmlns:p14="http://schemas.microsoft.com/office/powerpoint/2010/main" val="4920115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medarbejdersiden.albertslund.dk/vejledning-og-support/trivsel-sundhed-og-arbejdsmiljoe/vold-og-trusler-om-vol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1</a:t>
            </a:fld>
            <a:endParaRPr lang="da-DK"/>
          </a:p>
        </p:txBody>
      </p:sp>
    </p:spTree>
    <p:extLst>
      <p:ext uri="{BB962C8B-B14F-4D97-AF65-F5344CB8AC3E}">
        <p14:creationId xmlns:p14="http://schemas.microsoft.com/office/powerpoint/2010/main" val="4219402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a:t>Præsentation</a:t>
            </a:r>
          </a:p>
          <a:p>
            <a:r>
              <a:rPr lang="da-DK" sz="1200"/>
              <a:t>Hvem er vi/hvem er I?</a:t>
            </a:r>
          </a:p>
          <a:p>
            <a:endParaRPr lang="da-DK" sz="1200"/>
          </a:p>
          <a:p>
            <a:r>
              <a:rPr lang="da-DK" sz="1200" b="1"/>
              <a:t>Dagsorden for mødet</a:t>
            </a:r>
          </a:p>
          <a:p>
            <a:r>
              <a:rPr lang="da-DK" sz="1200"/>
              <a:t>Se tidsplan og indhold i mail til arbejdsgruppen 17. august 2016 (kl. 12.55)</a:t>
            </a:r>
          </a:p>
          <a:p>
            <a:endParaRPr lang="da-DK" sz="1200"/>
          </a:p>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2</a:t>
            </a:fld>
            <a:endParaRPr lang="da-DK"/>
          </a:p>
        </p:txBody>
      </p:sp>
    </p:spTree>
    <p:extLst>
      <p:ext uri="{BB962C8B-B14F-4D97-AF65-F5344CB8AC3E}">
        <p14:creationId xmlns:p14="http://schemas.microsoft.com/office/powerpoint/2010/main" val="1771597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b="1"/>
              <a:t>Historik</a:t>
            </a:r>
          </a:p>
          <a:p>
            <a:r>
              <a:rPr lang="da-DK" sz="1000" b="0"/>
              <a:t>Som en del af KommuneMEDs årlige arbejdsmiljødrøftelse i 2014</a:t>
            </a:r>
            <a:r>
              <a:rPr lang="da-DK" sz="1000" b="0" baseline="0"/>
              <a:t> blev det besluttet, at sætte fokus på temaet vold og trusler om vold. </a:t>
            </a:r>
          </a:p>
          <a:p>
            <a:r>
              <a:rPr lang="da-DK" sz="1000" b="0" baseline="0"/>
              <a:t>Vi var blandt andet blevet opmærksomme på, at reglen om politianmeldelse i sager</a:t>
            </a:r>
            <a:r>
              <a:rPr lang="da-DK" sz="1000" b="0"/>
              <a:t> om vold og trusler om vold,</a:t>
            </a:r>
            <a:r>
              <a:rPr lang="da-DK" sz="1000" b="0" baseline="0"/>
              <a:t> skabte udfordringer og at den gamle retningslinje</a:t>
            </a:r>
            <a:r>
              <a:rPr lang="da-DK" sz="1000" b="0"/>
              <a:t> om dette</a:t>
            </a:r>
            <a:r>
              <a:rPr lang="da-DK" sz="1000" b="0" baseline="0"/>
              <a:t>, af flere årsager, ikke altid blev overholdt. </a:t>
            </a:r>
          </a:p>
          <a:p>
            <a:r>
              <a:rPr lang="da-DK" sz="1000" b="0" baseline="0"/>
              <a:t>Samtidig var der ændringer på vej omkring arbejdsgivers forpligtelser overfor medarbejderne udenfor arbejdstiden. Og </a:t>
            </a:r>
            <a:r>
              <a:rPr lang="da-DK" sz="1000"/>
              <a:t>E</a:t>
            </a:r>
            <a:r>
              <a:rPr lang="da-DK" sz="1000" b="0" baseline="0"/>
              <a:t>rstatningsnævnet har også undervejs valgt at ændre deres praksis i</a:t>
            </a:r>
            <a:r>
              <a:rPr lang="da-DK" sz="1000" b="0"/>
              <a:t> sager om vold og trusler om vold. Disse forhold har gjort, at det har taget lidt lang tid inden KommuneMED har kunnet godkende en ny retningslinje.</a:t>
            </a:r>
          </a:p>
          <a:p>
            <a:endParaRPr lang="da-DK" sz="1000"/>
          </a:p>
          <a:p>
            <a:r>
              <a:rPr lang="da-DK" sz="1000" b="0"/>
              <a:t>KommuneMED nedsatte en arbejdsgruppe, bestående af: </a:t>
            </a:r>
          </a:p>
          <a:p>
            <a:pPr marL="171450" indent="-171450">
              <a:buFontTx/>
              <a:buChar char="-"/>
            </a:pPr>
            <a:r>
              <a:rPr lang="da-DK" sz="1000"/>
              <a:t>Arbejdsmiljørepræsentant Carina Kofoed, BSV</a:t>
            </a:r>
          </a:p>
          <a:p>
            <a:pPr marL="171450" indent="-171450">
              <a:buFontTx/>
              <a:buChar char="-"/>
            </a:pPr>
            <a:r>
              <a:rPr lang="da-DK" sz="1000"/>
              <a:t>Forsikrings- og risikorådgiver Lars Voldum, BKMB </a:t>
            </a:r>
          </a:p>
          <a:p>
            <a:pPr marL="171450" indent="-171450">
              <a:buFontTx/>
              <a:buChar char="-"/>
            </a:pPr>
            <a:r>
              <a:rPr lang="da-DK" sz="1000" b="0"/>
              <a:t>Tillidsrepræsentant Michael Christensen, BKMB</a:t>
            </a:r>
          </a:p>
          <a:p>
            <a:pPr marL="171450" indent="-171450">
              <a:buFontTx/>
              <a:buChar char="-"/>
            </a:pPr>
            <a:r>
              <a:rPr lang="da-DK" sz="1000"/>
              <a:t>Arbejdsleder Niels Dejgaard, BKMB og </a:t>
            </a:r>
          </a:p>
          <a:p>
            <a:pPr marL="171450" indent="-171450">
              <a:buFontTx/>
              <a:buChar char="-"/>
            </a:pPr>
            <a:r>
              <a:rPr lang="da-DK" sz="1000"/>
              <a:t>Joan Bendiksen, ØS</a:t>
            </a:r>
          </a:p>
          <a:p>
            <a:endParaRPr lang="da-DK" sz="1000"/>
          </a:p>
          <a:p>
            <a:r>
              <a:rPr lang="da-DK" sz="1000" b="0"/>
              <a:t>Arbejdsgruppen er efterfølgende udvidet med juridisk specialkonsulent Lena Emmersen. Arbejdsgruppen er sammensat så bredt, fordi arbejdet både handler om forebyggelse, og om hvad vi gør, hvis uheldet er ude. Der skal tages godt hånd om medarbejdere, hændelsen skal registreres som en arbejdsskade og evt. indberettes til arbejdsskadestyrelsen og der skal tages stilling til evt. politianmeldelse mm. </a:t>
            </a:r>
          </a:p>
          <a:p>
            <a:endParaRPr lang="da-DK" sz="1000"/>
          </a:p>
          <a:p>
            <a:r>
              <a:rPr lang="da-DK" sz="1000" b="0"/>
              <a:t>KommuneMED har behandlet en midtvejsindstiling, 16. december 2015 og retningslinjen er endeligt vedtaget den 6. juni 2016.</a:t>
            </a:r>
          </a:p>
          <a:p>
            <a:endParaRPr lang="da-DK" sz="1000"/>
          </a:p>
          <a:p>
            <a:endParaRPr lang="da-DK" sz="1000" b="0"/>
          </a:p>
        </p:txBody>
      </p:sp>
      <p:sp>
        <p:nvSpPr>
          <p:cNvPr id="4" name="Pladsholder til diasnummer 3"/>
          <p:cNvSpPr>
            <a:spLocks noGrp="1"/>
          </p:cNvSpPr>
          <p:nvPr>
            <p:ph type="sldNum" sz="quarter" idx="10"/>
          </p:nvPr>
        </p:nvSpPr>
        <p:spPr/>
        <p:txBody>
          <a:bodyPr/>
          <a:lstStyle/>
          <a:p>
            <a:fld id="{3775D998-57E5-48B9-8D5D-41860F536BB6}" type="slidenum">
              <a:rPr lang="da-DK" smtClean="0"/>
              <a:pPr/>
              <a:t>3</a:t>
            </a:fld>
            <a:endParaRPr lang="da-DK"/>
          </a:p>
        </p:txBody>
      </p:sp>
    </p:spTree>
    <p:extLst>
      <p:ext uri="{BB962C8B-B14F-4D97-AF65-F5344CB8AC3E}">
        <p14:creationId xmlns:p14="http://schemas.microsoft.com/office/powerpoint/2010/main" val="3629160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Hentes fra Koncept og indhold fra notatet, dateret 30. maj 2016 og godkendt på KommuneMEDs møde, den 6.6. 2016.</a:t>
            </a:r>
          </a:p>
          <a:p>
            <a:endParaRPr lang="da-DK"/>
          </a:p>
          <a:p>
            <a:r>
              <a:rPr lang="da-DK"/>
              <a:t>Ud over retningslinjen er der også udarbejdet en lokal proces, som I dels får beskrevet her i dag og dels kan finde på Medarbejdersiden. Link:</a:t>
            </a:r>
          </a:p>
          <a:p>
            <a:r>
              <a:rPr lang="da-DK">
                <a:hlinkClick r:id="rId3"/>
              </a:rPr>
              <a:t>http://medarbejdersiden.albertslund.dk/vejledning-og-support/trivsel-sundhed-og-arbejdsmiljoe/vold-og-trusler-om-vold/</a:t>
            </a:r>
            <a:r>
              <a:rPr lang="da-DK"/>
              <a:t> </a:t>
            </a:r>
          </a:p>
          <a:p>
            <a:endParaRPr lang="da-DK"/>
          </a:p>
          <a:p>
            <a:r>
              <a:rPr lang="da-DK"/>
              <a:t>Carina viser jer sitet lige om lidt og gennemgår den lokale proces sammen med jer.</a:t>
            </a:r>
          </a:p>
          <a:p>
            <a:endParaRPr lang="da-DK"/>
          </a:p>
        </p:txBody>
      </p:sp>
      <p:sp>
        <p:nvSpPr>
          <p:cNvPr id="4" name="Pladsholder til diasnummer 3"/>
          <p:cNvSpPr>
            <a:spLocks noGrp="1"/>
          </p:cNvSpPr>
          <p:nvPr>
            <p:ph type="sldNum" sz="quarter" idx="10"/>
          </p:nvPr>
        </p:nvSpPr>
        <p:spPr/>
        <p:txBody>
          <a:bodyPr/>
          <a:lstStyle/>
          <a:p>
            <a:fld id="{3775D998-57E5-48B9-8D5D-41860F536BB6}" type="slidenum">
              <a:rPr lang="da-DK" smtClean="0"/>
              <a:pPr/>
              <a:t>4</a:t>
            </a:fld>
            <a:endParaRPr lang="da-DK"/>
          </a:p>
        </p:txBody>
      </p:sp>
    </p:spTree>
    <p:extLst>
      <p:ext uri="{BB962C8B-B14F-4D97-AF65-F5344CB8AC3E}">
        <p14:creationId xmlns:p14="http://schemas.microsoft.com/office/powerpoint/2010/main" val="3752747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Hentes fra Koncept og indhold fra notatet, dateret 30. maj 2016 og godkendt på KommuneMEDs møde, den 6.6. 2016.</a:t>
            </a:r>
          </a:p>
          <a:p>
            <a:endParaRPr lang="da-DK"/>
          </a:p>
          <a:p>
            <a:pPr marL="171450" indent="-171450">
              <a:buFontTx/>
              <a:buChar char="-"/>
            </a:pPr>
            <a:r>
              <a:rPr lang="da-DK"/>
              <a:t>Det er den enkelte leders ansvar, at sørge for, at processen sættes i gang på arbejdspladsen</a:t>
            </a:r>
          </a:p>
          <a:p>
            <a:pPr marL="171450" indent="-171450">
              <a:buFontTx/>
              <a:buChar char="-"/>
            </a:pPr>
            <a:r>
              <a:rPr lang="da-DK"/>
              <a:t>MED-udvalg/personalemøde med MEDstatus og AMG samarbejder med lederen om, at den lokale retningslinje udarbejdes. </a:t>
            </a:r>
            <a:br>
              <a:rPr lang="da-DK"/>
            </a:br>
            <a:r>
              <a:rPr lang="da-DK"/>
              <a:t>Arbejdet består blandt andet i, at sørge for, at der bliver nogle gode drøftelser på arbejdspladsen omkring temaet vold og trusler om vold samt at der bliver udarbejdet en beredskabsplan og udfyldt en række blanketter og skemaer mm. </a:t>
            </a:r>
          </a:p>
          <a:p>
            <a:pPr marL="171450" indent="-171450">
              <a:buFontTx/>
              <a:buChar char="-"/>
            </a:pPr>
            <a:r>
              <a:rPr lang="da-DK"/>
              <a:t>Som i alle sager indenfor APSA forhold, så skal samtlige medarbejdere have mulighed for at blive hørt før der træffes endelige beslutninger. Det er vigtigt, at retningslinjen efterfølgende bliver både forstået og efterlevet af medarbejderne. Dette vil, som erfaringen viser, kun ske, hvis medarbejderen kan relatere tingene til deres egen arbejdsplads.</a:t>
            </a:r>
          </a:p>
          <a:p>
            <a:pPr marL="171450" indent="-171450">
              <a:buFontTx/>
              <a:buChar char="-"/>
            </a:pPr>
            <a:r>
              <a:rPr lang="da-DK"/>
              <a:t>Alle lokale retningslinjer skal godkendes på afdelingsniveau og afdelingen fremsender løbende oversigt over status på udarbejdelse af lokale retningslinjer til KommuneMED til orientering </a:t>
            </a:r>
            <a:r>
              <a:rPr lang="da-DK" i="1"/>
              <a:t>(KommuneMED 6.6.16)</a:t>
            </a:r>
          </a:p>
          <a:p>
            <a:pPr marL="171450" indent="-171450">
              <a:buFontTx/>
              <a:buChar char="-"/>
            </a:pPr>
            <a:r>
              <a:rPr lang="da-DK"/>
              <a:t>KommuneMED skal ikke godkende de lokale retningslinjer. Men KommuneMED har en pligt til at overvåge og revidere vedtagne retningslinjer </a:t>
            </a:r>
            <a:r>
              <a:rPr lang="da-DK" i="1"/>
              <a:t>(Rammeaftalen, Bilag 2, pkt. F)</a:t>
            </a:r>
          </a:p>
          <a:p>
            <a:pPr marL="171450" indent="-171450">
              <a:buFontTx/>
              <a:buChar char="-"/>
            </a:pPr>
            <a:endParaRPr lang="da-DK"/>
          </a:p>
          <a:p>
            <a:pPr marL="171450" indent="-171450">
              <a:buFontTx/>
              <a:buChar char="-"/>
            </a:pPr>
            <a:endParaRPr lang="da-DK"/>
          </a:p>
          <a:p>
            <a:endParaRPr lang="da-DK"/>
          </a:p>
          <a:p>
            <a:endParaRPr lang="da-DK"/>
          </a:p>
          <a:p>
            <a:endParaRPr lang="da-DK"/>
          </a:p>
          <a:p>
            <a:endParaRPr lang="da-DK"/>
          </a:p>
          <a:p>
            <a:endParaRPr lang="da-DK"/>
          </a:p>
          <a:p>
            <a:endParaRPr lang="da-DK"/>
          </a:p>
        </p:txBody>
      </p:sp>
      <p:sp>
        <p:nvSpPr>
          <p:cNvPr id="4" name="Pladsholder til diasnummer 3"/>
          <p:cNvSpPr>
            <a:spLocks noGrp="1"/>
          </p:cNvSpPr>
          <p:nvPr>
            <p:ph type="sldNum" sz="quarter" idx="10"/>
          </p:nvPr>
        </p:nvSpPr>
        <p:spPr/>
        <p:txBody>
          <a:bodyPr/>
          <a:lstStyle/>
          <a:p>
            <a:fld id="{3775D998-57E5-48B9-8D5D-41860F536BB6}" type="slidenum">
              <a:rPr lang="da-DK" smtClean="0"/>
              <a:pPr/>
              <a:t>5</a:t>
            </a:fld>
            <a:endParaRPr lang="da-DK"/>
          </a:p>
        </p:txBody>
      </p:sp>
    </p:spTree>
    <p:extLst>
      <p:ext uri="{BB962C8B-B14F-4D97-AF65-F5344CB8AC3E}">
        <p14:creationId xmlns:p14="http://schemas.microsoft.com/office/powerpoint/2010/main" val="3653323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Ikrafttræden og evaluering</a:t>
            </a:r>
            <a:endParaRPr lang="da-DK"/>
          </a:p>
          <a:p>
            <a:r>
              <a:rPr lang="da-DK"/>
              <a:t>Retningslinjen om vold og trusler om vold træder i kraft, den 1. marts 2017, inden denne dato skal alle lokale retningslinjer være færdige.</a:t>
            </a:r>
          </a:p>
          <a:p>
            <a:r>
              <a:rPr lang="da-DK"/>
              <a:t>Arbejdsgruppen evaluerer retningslinjen for vold og trusler om vold i 2018.</a:t>
            </a:r>
          </a:p>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6</a:t>
            </a:fld>
            <a:endParaRPr lang="da-DK"/>
          </a:p>
        </p:txBody>
      </p:sp>
    </p:spTree>
    <p:extLst>
      <p:ext uri="{BB962C8B-B14F-4D97-AF65-F5344CB8AC3E}">
        <p14:creationId xmlns:p14="http://schemas.microsoft.com/office/powerpoint/2010/main" val="924258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8" name="Rektangel 7"/>
          <p:cNvSpPr/>
          <p:nvPr userDrawn="1"/>
        </p:nvSpPr>
        <p:spPr>
          <a:xfrm>
            <a:off x="0" y="0"/>
            <a:ext cx="9144000" cy="190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3075" name="Rectangle 3"/>
          <p:cNvSpPr>
            <a:spLocks noGrp="1" noChangeArrowheads="1"/>
          </p:cNvSpPr>
          <p:nvPr>
            <p:ph type="ctrTitle" hasCustomPrompt="1"/>
          </p:nvPr>
        </p:nvSpPr>
        <p:spPr>
          <a:xfrm>
            <a:off x="788304" y="1908000"/>
            <a:ext cx="7589610" cy="1618714"/>
          </a:xfrm>
        </p:spPr>
        <p:txBody>
          <a:bodyPr anchor="b" anchorCtr="0"/>
          <a:lstStyle>
            <a:lvl1pPr>
              <a:lnSpc>
                <a:spcPct val="83000"/>
              </a:lnSpc>
              <a:defRPr sz="6000" baseline="0">
                <a:solidFill>
                  <a:srgbClr val="7F7F7F"/>
                </a:solidFill>
              </a:defRPr>
            </a:lvl1pPr>
          </a:lstStyle>
          <a:p>
            <a:pPr lvl="0"/>
            <a:r>
              <a:rPr lang="da-DK" noProof="0" dirty="0"/>
              <a:t>Klik, og tilføj titel</a:t>
            </a:r>
          </a:p>
        </p:txBody>
      </p:sp>
      <p:sp>
        <p:nvSpPr>
          <p:cNvPr id="11" name="Subtitle 2"/>
          <p:cNvSpPr>
            <a:spLocks noGrp="1"/>
          </p:cNvSpPr>
          <p:nvPr>
            <p:ph type="subTitle" idx="1" hasCustomPrompt="1"/>
          </p:nvPr>
        </p:nvSpPr>
        <p:spPr>
          <a:xfrm>
            <a:off x="850184" y="3814166"/>
            <a:ext cx="7439598" cy="1752600"/>
          </a:xfrm>
          <a:prstGeom prst="rect">
            <a:avLst/>
          </a:prstGeom>
        </p:spPr>
        <p:txBody>
          <a:bodyPr/>
          <a:lstStyle>
            <a:lvl1pPr marL="0" indent="0" algn="l">
              <a:buNone/>
              <a:defRPr sz="2000" i="1">
                <a:solidFill>
                  <a:srgbClr val="7F7F7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noProof="0" dirty="0"/>
              <a:t>Klik, og tilføj underoverskrift</a:t>
            </a:r>
          </a:p>
        </p:txBody>
      </p:sp>
      <p:sp>
        <p:nvSpPr>
          <p:cNvPr id="5" name="Pladsholder til dato 4"/>
          <p:cNvSpPr>
            <a:spLocks noGrp="1"/>
          </p:cNvSpPr>
          <p:nvPr>
            <p:ph type="dt" sz="half" idx="10"/>
          </p:nvPr>
        </p:nvSpPr>
        <p:spPr/>
        <p:txBody>
          <a:bodyPr/>
          <a:lstStyle/>
          <a:p>
            <a:fld id="{5888027E-75D8-4E45-9E8E-1595773F0041}" type="datetime2">
              <a:rPr lang="da-DK" smtClean="0"/>
              <a:pPr/>
              <a:t>26. oktober 2016</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9" name="Pladsholder til diasnummer 8"/>
          <p:cNvSpPr>
            <a:spLocks noGrp="1"/>
          </p:cNvSpPr>
          <p:nvPr>
            <p:ph type="sldNum" sz="quarter" idx="12"/>
          </p:nvPr>
        </p:nvSpPr>
        <p:spPr/>
        <p:txBody>
          <a:bodyPr/>
          <a:lstStyle/>
          <a:p>
            <a:fld id="{B6C57A29-F2F5-41C9-9D61-59DDDBBF376E}" type="slidenum">
              <a:rPr lang="da-DK" smtClean="0"/>
              <a:pPr/>
              <a:t>‹nr.›</a:t>
            </a:fld>
            <a:endParaRPr lang="da-DK" dirty="0"/>
          </a:p>
        </p:txBody>
      </p:sp>
      <p:pic>
        <p:nvPicPr>
          <p:cNvPr id="2" name="Billede 1"/>
          <p:cNvPicPr>
            <a:picLocks noChangeAspect="1"/>
          </p:cNvPicPr>
          <p:nvPr userDrawn="1"/>
        </p:nvPicPr>
        <p:blipFill rotWithShape="1">
          <a:blip r:embed="rId2">
            <a:extLst>
              <a:ext uri="{28A0092B-C50C-407E-A947-70E740481C1C}">
                <a14:useLocalDpi xmlns:a14="http://schemas.microsoft.com/office/drawing/2010/main" val="0"/>
              </a:ext>
            </a:extLst>
          </a:blip>
          <a:srcRect l="1" r="196" b="42997"/>
          <a:stretch/>
        </p:blipFill>
        <p:spPr>
          <a:xfrm>
            <a:off x="0" y="156244"/>
            <a:ext cx="9144000" cy="179659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237" y="584201"/>
            <a:ext cx="8137525" cy="5653112"/>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 Placeholder 3"/>
          <p:cNvSpPr>
            <a:spLocks noGrp="1"/>
          </p:cNvSpPr>
          <p:nvPr>
            <p:ph type="dt" sz="half" idx="10"/>
          </p:nvPr>
        </p:nvSpPr>
        <p:spPr/>
        <p:txBody>
          <a:bodyPr/>
          <a:lstStyle>
            <a:lvl1pPr>
              <a:defRPr/>
            </a:lvl1pPr>
          </a:lstStyle>
          <a:p>
            <a:fld id="{E81BCECD-DF0F-4558-8209-8405D1F1D426}" type="datetime2">
              <a:rPr lang="da-DK" noProof="0"/>
              <a:pPr/>
              <a:t>26. oktober 2016</a:t>
            </a:fld>
            <a:endParaRPr lang="da-DK" noProof="0"/>
          </a:p>
        </p:txBody>
      </p:sp>
      <p:sp>
        <p:nvSpPr>
          <p:cNvPr id="5" name="Footer Placeholder 4"/>
          <p:cNvSpPr>
            <a:spLocks noGrp="1"/>
          </p:cNvSpPr>
          <p:nvPr>
            <p:ph type="ftr" sz="quarter" idx="11"/>
          </p:nvPr>
        </p:nvSpPr>
        <p:spPr/>
        <p:txBody>
          <a:bodyPr/>
          <a:lstStyle>
            <a:lvl1pPr>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63F35900-392D-46F4-8341-366E91CBDAA0}" type="slidenum">
              <a:rPr lang="da-DK" noProof="0"/>
              <a:pPr/>
              <a:t>‹nr.›</a:t>
            </a:fld>
            <a:endParaRPr lang="da-DK" noProof="0"/>
          </a:p>
        </p:txBody>
      </p:sp>
    </p:spTree>
    <p:extLst>
      <p:ext uri="{BB962C8B-B14F-4D97-AF65-F5344CB8AC3E}">
        <p14:creationId xmlns:p14="http://schemas.microsoft.com/office/powerpoint/2010/main" val="3826820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killeblad">
    <p:spTree>
      <p:nvGrpSpPr>
        <p:cNvPr id="1" name=""/>
        <p:cNvGrpSpPr/>
        <p:nvPr/>
      </p:nvGrpSpPr>
      <p:grpSpPr>
        <a:xfrm>
          <a:off x="0" y="0"/>
          <a:ext cx="0" cy="0"/>
          <a:chOff x="0" y="0"/>
          <a:chExt cx="0" cy="0"/>
        </a:xfrm>
      </p:grpSpPr>
      <p:sp>
        <p:nvSpPr>
          <p:cNvPr id="8" name="Rektangel 7"/>
          <p:cNvSpPr/>
          <p:nvPr userDrawn="1"/>
        </p:nvSpPr>
        <p:spPr>
          <a:xfrm>
            <a:off x="0" y="0"/>
            <a:ext cx="9144000" cy="685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pic>
        <p:nvPicPr>
          <p:cNvPr id="7" name="Billede 6"/>
          <p:cNvPicPr>
            <a:picLocks noChangeAspect="1"/>
          </p:cNvPicPr>
          <p:nvPr userDrawn="1"/>
        </p:nvPicPr>
        <p:blipFill rotWithShape="1">
          <a:blip r:embed="rId2">
            <a:extLst>
              <a:ext uri="{28A0092B-C50C-407E-A947-70E740481C1C}">
                <a14:useLocalDpi xmlns:a14="http://schemas.microsoft.com/office/drawing/2010/main" val="0"/>
              </a:ext>
            </a:extLst>
          </a:blip>
          <a:srcRect l="1" r="196" b="13762"/>
          <a:stretch/>
        </p:blipFill>
        <p:spPr>
          <a:xfrm>
            <a:off x="0" y="4139979"/>
            <a:ext cx="9144000" cy="2718021"/>
          </a:xfrm>
          <a:prstGeom prst="rect">
            <a:avLst/>
          </a:prstGeom>
        </p:spPr>
      </p:pic>
      <p:sp>
        <p:nvSpPr>
          <p:cNvPr id="2" name="Title 1"/>
          <p:cNvSpPr>
            <a:spLocks noGrp="1"/>
          </p:cNvSpPr>
          <p:nvPr>
            <p:ph type="ctrTitle" hasCustomPrompt="1"/>
          </p:nvPr>
        </p:nvSpPr>
        <p:spPr>
          <a:xfrm>
            <a:off x="449975" y="584200"/>
            <a:ext cx="8202991" cy="2519931"/>
          </a:xfrm>
        </p:spPr>
        <p:txBody>
          <a:bodyPr anchor="b" anchorCtr="0"/>
          <a:lstStyle>
            <a:lvl1pPr>
              <a:defRPr sz="6000">
                <a:solidFill>
                  <a:schemeClr val="bg1"/>
                </a:solidFill>
              </a:defRPr>
            </a:lvl1pPr>
          </a:lstStyle>
          <a:p>
            <a:r>
              <a:rPr lang="da-DK" noProof="0" dirty="0"/>
              <a:t>Klik, og tilføj titel</a:t>
            </a:r>
          </a:p>
        </p:txBody>
      </p:sp>
      <p:sp>
        <p:nvSpPr>
          <p:cNvPr id="3" name="Subtitle 2"/>
          <p:cNvSpPr>
            <a:spLocks noGrp="1"/>
          </p:cNvSpPr>
          <p:nvPr>
            <p:ph type="subTitle" idx="1" hasCustomPrompt="1"/>
          </p:nvPr>
        </p:nvSpPr>
        <p:spPr>
          <a:xfrm>
            <a:off x="503237" y="3360904"/>
            <a:ext cx="8137525" cy="703096"/>
          </a:xfrm>
        </p:spPr>
        <p:txBody>
          <a:bodyPr/>
          <a:lstStyle>
            <a:lvl1pPr marL="0" indent="0" algn="l">
              <a:buNone/>
              <a:defRPr sz="2000" i="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noProof="0" dirty="0"/>
              <a:t>Klik, og tilføj underoverskrift</a:t>
            </a:r>
          </a:p>
        </p:txBody>
      </p:sp>
      <p:sp>
        <p:nvSpPr>
          <p:cNvPr id="4" name="Date Placeholder 3"/>
          <p:cNvSpPr>
            <a:spLocks noGrp="1"/>
          </p:cNvSpPr>
          <p:nvPr>
            <p:ph type="dt" sz="half" idx="10"/>
          </p:nvPr>
        </p:nvSpPr>
        <p:spPr/>
        <p:txBody>
          <a:bodyPr/>
          <a:lstStyle>
            <a:lvl1pPr>
              <a:defRPr>
                <a:solidFill>
                  <a:schemeClr val="bg1"/>
                </a:solidFill>
              </a:defRPr>
            </a:lvl1pPr>
          </a:lstStyle>
          <a:p>
            <a:fld id="{D27C61A6-647D-4B2B-8346-C503198F10DB}" type="datetime2">
              <a:rPr lang="da-DK" noProof="0" smtClean="0"/>
              <a:pPr/>
              <a:t>26. oktober 2016</a:t>
            </a:fld>
            <a:endParaRPr lang="da-DK"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135CA7DE-EF32-49F9-A743-135778064C71}" type="slidenum">
              <a:rPr lang="da-DK" noProof="0"/>
              <a:pPr/>
              <a:t>‹nr.›</a:t>
            </a:fld>
            <a:endParaRPr lang="da-DK" noProof="0"/>
          </a:p>
        </p:txBody>
      </p: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035" y="6382131"/>
            <a:ext cx="1459770" cy="287646"/>
          </a:xfrm>
          <a:prstGeom prst="rect">
            <a:avLst/>
          </a:prstGeom>
        </p:spPr>
      </p:pic>
      <p:pic>
        <p:nvPicPr>
          <p:cNvPr id="11" name="Billed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21579" y="6300230"/>
            <a:ext cx="662774" cy="450983"/>
          </a:xfrm>
          <a:prstGeom prst="rect">
            <a:avLst/>
          </a:prstGeom>
        </p:spPr>
      </p:pic>
    </p:spTree>
    <p:extLst>
      <p:ext uri="{BB962C8B-B14F-4D97-AF65-F5344CB8AC3E}">
        <p14:creationId xmlns:p14="http://schemas.microsoft.com/office/powerpoint/2010/main" val="4057191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i master</a:t>
            </a:r>
            <a:endParaRPr lang="da-DK" noProof="0" dirty="0"/>
          </a:p>
        </p:txBody>
      </p:sp>
      <p:sp>
        <p:nvSpPr>
          <p:cNvPr id="3" name="Date Placeholder 2"/>
          <p:cNvSpPr>
            <a:spLocks noGrp="1"/>
          </p:cNvSpPr>
          <p:nvPr>
            <p:ph type="dt" sz="half" idx="10"/>
          </p:nvPr>
        </p:nvSpPr>
        <p:spPr/>
        <p:txBody>
          <a:bodyPr/>
          <a:lstStyle>
            <a:lvl1pPr>
              <a:defRPr/>
            </a:lvl1pPr>
          </a:lstStyle>
          <a:p>
            <a:fld id="{C6CF30C1-C16D-433C-A96A-D83E69CDD0AF}" type="datetime2">
              <a:rPr lang="da-DK" noProof="0"/>
              <a:pPr/>
              <a:t>26. oktober 2016</a:t>
            </a:fld>
            <a:endParaRPr lang="da-DK" noProof="0"/>
          </a:p>
        </p:txBody>
      </p:sp>
      <p:sp>
        <p:nvSpPr>
          <p:cNvPr id="4" name="Footer Placeholder 3"/>
          <p:cNvSpPr>
            <a:spLocks noGrp="1"/>
          </p:cNvSpPr>
          <p:nvPr>
            <p:ph type="ftr" sz="quarter" idx="11"/>
          </p:nvPr>
        </p:nvSpPr>
        <p:spPr/>
        <p:txBody>
          <a:bodyPr/>
          <a:lstStyle>
            <a:lvl1pPr>
              <a:defRPr/>
            </a:lvl1pPr>
          </a:lstStyle>
          <a:p>
            <a:endParaRPr lang="da-DK" noProof="0"/>
          </a:p>
        </p:txBody>
      </p:sp>
      <p:sp>
        <p:nvSpPr>
          <p:cNvPr id="5" name="Slide Number Placeholder 4"/>
          <p:cNvSpPr>
            <a:spLocks noGrp="1"/>
          </p:cNvSpPr>
          <p:nvPr>
            <p:ph type="sldNum" sz="quarter" idx="12"/>
          </p:nvPr>
        </p:nvSpPr>
        <p:spPr/>
        <p:txBody>
          <a:bodyPr/>
          <a:lstStyle>
            <a:lvl1pPr>
              <a:defRPr/>
            </a:lvl1pPr>
          </a:lstStyle>
          <a:p>
            <a:fld id="{6346643C-3FBF-4A6C-AE6E-30C03FEB2E00}" type="slidenum">
              <a:rPr lang="da-DK" noProof="0"/>
              <a:pPr/>
              <a:t>‹nr.›</a:t>
            </a:fld>
            <a:endParaRPr lang="da-DK" noProof="0"/>
          </a:p>
        </p:txBody>
      </p:sp>
    </p:spTree>
    <p:extLst>
      <p:ext uri="{BB962C8B-B14F-4D97-AF65-F5344CB8AC3E}">
        <p14:creationId xmlns:p14="http://schemas.microsoft.com/office/powerpoint/2010/main" val="2194160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F6E8D41-AB85-4137-B54C-08EAF5DD5794}" type="datetime2">
              <a:rPr lang="da-DK"/>
              <a:pPr/>
              <a:t>26. oktober 2016</a:t>
            </a:fld>
            <a:endParaRPr lang="da-DK"/>
          </a:p>
        </p:txBody>
      </p:sp>
      <p:sp>
        <p:nvSpPr>
          <p:cNvPr id="3" name="Footer Placeholder 2"/>
          <p:cNvSpPr>
            <a:spLocks noGrp="1"/>
          </p:cNvSpPr>
          <p:nvPr>
            <p:ph type="ftr" sz="quarter" idx="11"/>
          </p:nvPr>
        </p:nvSpPr>
        <p:spPr/>
        <p:txBody>
          <a:bodyPr/>
          <a:lstStyle>
            <a:lvl1pPr>
              <a:defRPr/>
            </a:lvl1pPr>
          </a:lstStyle>
          <a:p>
            <a:endParaRPr lang="da-DK"/>
          </a:p>
        </p:txBody>
      </p:sp>
      <p:sp>
        <p:nvSpPr>
          <p:cNvPr id="4" name="Slide Number Placeholder 3"/>
          <p:cNvSpPr>
            <a:spLocks noGrp="1"/>
          </p:cNvSpPr>
          <p:nvPr>
            <p:ph type="sldNum" sz="quarter" idx="12"/>
          </p:nvPr>
        </p:nvSpPr>
        <p:spPr/>
        <p:txBody>
          <a:bodyPr/>
          <a:lstStyle>
            <a:lvl1pPr>
              <a:defRPr/>
            </a:lvl1pPr>
          </a:lstStyle>
          <a:p>
            <a:fld id="{27F77152-ABBE-41DA-A982-CA0A10BA369D}" type="slidenum">
              <a:rPr lang="da-DK"/>
              <a:pPr/>
              <a:t>‹nr.›</a:t>
            </a:fld>
            <a:endParaRPr lang="da-DK"/>
          </a:p>
        </p:txBody>
      </p:sp>
    </p:spTree>
    <p:extLst>
      <p:ext uri="{BB962C8B-B14F-4D97-AF65-F5344CB8AC3E}">
        <p14:creationId xmlns:p14="http://schemas.microsoft.com/office/powerpoint/2010/main" val="3026004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el og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tekst 2"/>
          <p:cNvSpPr>
            <a:spLocks noGrp="1"/>
          </p:cNvSpPr>
          <p:nvPr>
            <p:ph type="body"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5888027E-75D8-4E45-9E8E-1595773F0041}" type="datetime2">
              <a:rPr lang="da-DK" smtClean="0"/>
              <a:pPr/>
              <a:t>26. oktober 2016</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B6C57A29-F2F5-41C9-9D61-59DDDBBF376E}" type="slidenum">
              <a:rPr lang="da-DK" smtClean="0"/>
              <a:pPr/>
              <a:t>‹nr.›</a:t>
            </a:fld>
            <a:endParaRPr lang="da-DK" dirty="0"/>
          </a:p>
        </p:txBody>
      </p:sp>
    </p:spTree>
    <p:extLst>
      <p:ext uri="{BB962C8B-B14F-4D97-AF65-F5344CB8AC3E}">
        <p14:creationId xmlns:p14="http://schemas.microsoft.com/office/powerpoint/2010/main" val="3272920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i master</a:t>
            </a:r>
            <a:endParaRPr lang="da-DK" noProof="0" dirty="0"/>
          </a:p>
        </p:txBody>
      </p:sp>
      <p:sp>
        <p:nvSpPr>
          <p:cNvPr id="3" name="Content Placeholder 2"/>
          <p:cNvSpPr>
            <a:spLocks noGrp="1"/>
          </p:cNvSpPr>
          <p:nvPr>
            <p:ph idx="1"/>
          </p:nvPr>
        </p:nvSpPr>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 Placeholder 3"/>
          <p:cNvSpPr>
            <a:spLocks noGrp="1"/>
          </p:cNvSpPr>
          <p:nvPr>
            <p:ph type="dt" sz="half" idx="10"/>
          </p:nvPr>
        </p:nvSpPr>
        <p:spPr/>
        <p:txBody>
          <a:bodyPr/>
          <a:lstStyle>
            <a:lvl1pPr>
              <a:defRPr/>
            </a:lvl1pPr>
          </a:lstStyle>
          <a:p>
            <a:fld id="{E81BCECD-DF0F-4558-8209-8405D1F1D426}" type="datetime2">
              <a:rPr lang="da-DK" noProof="0"/>
              <a:pPr/>
              <a:t>26. oktober 2016</a:t>
            </a:fld>
            <a:endParaRPr lang="da-DK" noProof="0"/>
          </a:p>
        </p:txBody>
      </p:sp>
      <p:sp>
        <p:nvSpPr>
          <p:cNvPr id="5" name="Footer Placeholder 4"/>
          <p:cNvSpPr>
            <a:spLocks noGrp="1"/>
          </p:cNvSpPr>
          <p:nvPr>
            <p:ph type="ftr" sz="quarter" idx="11"/>
          </p:nvPr>
        </p:nvSpPr>
        <p:spPr/>
        <p:txBody>
          <a:bodyPr/>
          <a:lstStyle>
            <a:lvl1pPr>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63F35900-392D-46F4-8341-366E91CBDAA0}" type="slidenum">
              <a:rPr lang="da-DK" noProof="0"/>
              <a:pPr/>
              <a:t>‹nr.›</a:t>
            </a:fld>
            <a:endParaRPr lang="da-DK" noProof="0"/>
          </a:p>
        </p:txBody>
      </p:sp>
    </p:spTree>
    <p:extLst>
      <p:ext uri="{BB962C8B-B14F-4D97-AF65-F5344CB8AC3E}">
        <p14:creationId xmlns:p14="http://schemas.microsoft.com/office/powerpoint/2010/main" val="2208594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Overskrift og to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i master</a:t>
            </a:r>
          </a:p>
        </p:txBody>
      </p:sp>
      <p:sp>
        <p:nvSpPr>
          <p:cNvPr id="3" name="Content Placeholder 2"/>
          <p:cNvSpPr>
            <a:spLocks noGrp="1"/>
          </p:cNvSpPr>
          <p:nvPr>
            <p:ph sz="half" idx="1"/>
          </p:nvPr>
        </p:nvSpPr>
        <p:spPr>
          <a:xfrm>
            <a:off x="503238" y="1700213"/>
            <a:ext cx="3975100"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Content Placeholder 3"/>
          <p:cNvSpPr>
            <a:spLocks noGrp="1"/>
          </p:cNvSpPr>
          <p:nvPr>
            <p:ph sz="half" idx="2"/>
          </p:nvPr>
        </p:nvSpPr>
        <p:spPr>
          <a:xfrm>
            <a:off x="4665663" y="1700213"/>
            <a:ext cx="3975100"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Date Placeholder 4"/>
          <p:cNvSpPr>
            <a:spLocks noGrp="1"/>
          </p:cNvSpPr>
          <p:nvPr>
            <p:ph type="dt" sz="half" idx="10"/>
          </p:nvPr>
        </p:nvSpPr>
        <p:spPr/>
        <p:txBody>
          <a:bodyPr/>
          <a:lstStyle>
            <a:lvl1pPr>
              <a:defRPr/>
            </a:lvl1pPr>
          </a:lstStyle>
          <a:p>
            <a:fld id="{AE575FBE-562C-41D5-8814-F60D350A2B2D}" type="datetime2">
              <a:rPr lang="da-DK" noProof="0"/>
              <a:pPr/>
              <a:t>26. oktober 2016</a:t>
            </a:fld>
            <a:endParaRPr lang="da-DK" noProof="0"/>
          </a:p>
        </p:txBody>
      </p:sp>
      <p:sp>
        <p:nvSpPr>
          <p:cNvPr id="6" name="Footer Placeholder 5"/>
          <p:cNvSpPr>
            <a:spLocks noGrp="1"/>
          </p:cNvSpPr>
          <p:nvPr>
            <p:ph type="ftr" sz="quarter" idx="11"/>
          </p:nvPr>
        </p:nvSpPr>
        <p:spPr/>
        <p:txBody>
          <a:bodyPr/>
          <a:lstStyle>
            <a:lvl1pPr>
              <a:defRPr/>
            </a:lvl1pPr>
          </a:lstStyle>
          <a:p>
            <a:endParaRPr lang="da-DK" noProof="0"/>
          </a:p>
        </p:txBody>
      </p:sp>
      <p:sp>
        <p:nvSpPr>
          <p:cNvPr id="7" name="Slide Number Placeholder 6"/>
          <p:cNvSpPr>
            <a:spLocks noGrp="1"/>
          </p:cNvSpPr>
          <p:nvPr>
            <p:ph type="sldNum" sz="quarter" idx="12"/>
          </p:nvPr>
        </p:nvSpPr>
        <p:spPr/>
        <p:txBody>
          <a:bodyPr/>
          <a:lstStyle>
            <a:lvl1pPr>
              <a:defRPr/>
            </a:lvl1pPr>
          </a:lstStyle>
          <a:p>
            <a:fld id="{11CFF931-D198-4569-94B6-C4CEBA5B3359}" type="slidenum">
              <a:rPr lang="da-DK" noProof="0"/>
              <a:pPr/>
              <a:t>‹nr.›</a:t>
            </a:fld>
            <a:endParaRPr lang="da-DK" noProof="0"/>
          </a:p>
        </p:txBody>
      </p:sp>
    </p:spTree>
    <p:extLst>
      <p:ext uri="{BB962C8B-B14F-4D97-AF65-F5344CB8AC3E}">
        <p14:creationId xmlns:p14="http://schemas.microsoft.com/office/powerpoint/2010/main" val="2016164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og t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i master</a:t>
            </a:r>
          </a:p>
        </p:txBody>
      </p:sp>
      <p:sp>
        <p:nvSpPr>
          <p:cNvPr id="3" name="Content Placeholder 2"/>
          <p:cNvSpPr>
            <a:spLocks noGrp="1"/>
          </p:cNvSpPr>
          <p:nvPr>
            <p:ph sz="half" idx="1"/>
          </p:nvPr>
        </p:nvSpPr>
        <p:spPr>
          <a:xfrm>
            <a:off x="503238" y="1700213"/>
            <a:ext cx="3975099"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Content Placeholder 3"/>
          <p:cNvSpPr>
            <a:spLocks noGrp="1"/>
          </p:cNvSpPr>
          <p:nvPr>
            <p:ph sz="half" idx="2"/>
          </p:nvPr>
        </p:nvSpPr>
        <p:spPr>
          <a:xfrm>
            <a:off x="4665663" y="1700213"/>
            <a:ext cx="3975100" cy="21748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Date Placeholder 4"/>
          <p:cNvSpPr>
            <a:spLocks noGrp="1"/>
          </p:cNvSpPr>
          <p:nvPr>
            <p:ph type="dt" sz="half" idx="10"/>
          </p:nvPr>
        </p:nvSpPr>
        <p:spPr/>
        <p:txBody>
          <a:bodyPr/>
          <a:lstStyle>
            <a:lvl1pPr>
              <a:defRPr/>
            </a:lvl1pPr>
          </a:lstStyle>
          <a:p>
            <a:fld id="{AE575FBE-562C-41D5-8814-F60D350A2B2D}" type="datetime2">
              <a:rPr lang="da-DK" noProof="0"/>
              <a:pPr/>
              <a:t>26. oktober 2016</a:t>
            </a:fld>
            <a:endParaRPr lang="da-DK" noProof="0"/>
          </a:p>
        </p:txBody>
      </p:sp>
      <p:sp>
        <p:nvSpPr>
          <p:cNvPr id="6" name="Footer Placeholder 5"/>
          <p:cNvSpPr>
            <a:spLocks noGrp="1"/>
          </p:cNvSpPr>
          <p:nvPr>
            <p:ph type="ftr" sz="quarter" idx="11"/>
          </p:nvPr>
        </p:nvSpPr>
        <p:spPr/>
        <p:txBody>
          <a:bodyPr/>
          <a:lstStyle>
            <a:lvl1pPr>
              <a:defRPr/>
            </a:lvl1pPr>
          </a:lstStyle>
          <a:p>
            <a:endParaRPr lang="da-DK" noProof="0"/>
          </a:p>
        </p:txBody>
      </p:sp>
      <p:sp>
        <p:nvSpPr>
          <p:cNvPr id="7" name="Slide Number Placeholder 6"/>
          <p:cNvSpPr>
            <a:spLocks noGrp="1"/>
          </p:cNvSpPr>
          <p:nvPr>
            <p:ph type="sldNum" sz="quarter" idx="12"/>
          </p:nvPr>
        </p:nvSpPr>
        <p:spPr/>
        <p:txBody>
          <a:bodyPr/>
          <a:lstStyle>
            <a:lvl1pPr>
              <a:defRPr/>
            </a:lvl1pPr>
          </a:lstStyle>
          <a:p>
            <a:fld id="{11CFF931-D198-4569-94B6-C4CEBA5B3359}" type="slidenum">
              <a:rPr lang="da-DK" noProof="0"/>
              <a:pPr/>
              <a:t>‹nr.›</a:t>
            </a:fld>
            <a:endParaRPr lang="da-DK" noProof="0"/>
          </a:p>
        </p:txBody>
      </p:sp>
      <p:sp>
        <p:nvSpPr>
          <p:cNvPr id="10" name="Content Placeholder 9"/>
          <p:cNvSpPr>
            <a:spLocks noGrp="1"/>
          </p:cNvSpPr>
          <p:nvPr>
            <p:ph sz="quarter" idx="13"/>
          </p:nvPr>
        </p:nvSpPr>
        <p:spPr>
          <a:xfrm>
            <a:off x="4665662" y="4064000"/>
            <a:ext cx="3975100" cy="2173288"/>
          </a:xfrm>
        </p:spPr>
        <p:txBody>
          <a:bodyPr/>
          <a:lstStyle>
            <a:lvl1pPr>
              <a:defRPr sz="2000"/>
            </a:lvl1pPr>
            <a:lvl2pPr>
              <a:defRPr sz="1800"/>
            </a:lvl2pPr>
            <a:lvl3pPr>
              <a:defRPr sz="1600"/>
            </a:lvl3pPr>
            <a:lvl4pPr>
              <a:defRPr sz="1400"/>
            </a:lvl4pPr>
            <a:lvl5pPr>
              <a:defRPr sz="1200"/>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792061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iv t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i master</a:t>
            </a:r>
          </a:p>
        </p:txBody>
      </p:sp>
      <p:sp>
        <p:nvSpPr>
          <p:cNvPr id="3" name="Date Placeholder 2"/>
          <p:cNvSpPr>
            <a:spLocks noGrp="1"/>
          </p:cNvSpPr>
          <p:nvPr>
            <p:ph type="dt" sz="half" idx="10"/>
          </p:nvPr>
        </p:nvSpPr>
        <p:spPr/>
        <p:txBody>
          <a:bodyPr/>
          <a:lstStyle/>
          <a:p>
            <a:fld id="{5888027E-75D8-4E45-9E8E-1595773F0041}" type="datetime2">
              <a:rPr lang="da-DK" noProof="0" smtClean="0"/>
              <a:pPr/>
              <a:t>26. oktober 2016</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Content Placeholder 6"/>
          <p:cNvSpPr>
            <a:spLocks noGrp="1"/>
          </p:cNvSpPr>
          <p:nvPr>
            <p:ph sz="quarter" idx="13"/>
          </p:nvPr>
        </p:nvSpPr>
        <p:spPr>
          <a:xfrm>
            <a:off x="503238" y="1700213"/>
            <a:ext cx="3975100" cy="2174875"/>
          </a:xfrm>
        </p:spPr>
        <p:txBody>
          <a:bodyPr/>
          <a:lstStyle>
            <a:lvl1pPr>
              <a:defRPr sz="2000"/>
            </a:lvl1pPr>
            <a:lvl2pPr>
              <a:defRPr sz="1800"/>
            </a:lvl2pPr>
            <a:lvl3pPr>
              <a:defRPr sz="1600"/>
            </a:lvl3pPr>
            <a:lvl4pPr>
              <a:defRPr sz="1400"/>
            </a:lvl4pPr>
            <a:lvl5pPr>
              <a:defRPr sz="1200"/>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Content Placeholder 8"/>
          <p:cNvSpPr>
            <a:spLocks noGrp="1"/>
          </p:cNvSpPr>
          <p:nvPr>
            <p:ph sz="quarter" idx="14"/>
          </p:nvPr>
        </p:nvSpPr>
        <p:spPr>
          <a:xfrm>
            <a:off x="503238" y="4064000"/>
            <a:ext cx="3975099" cy="2173287"/>
          </a:xfrm>
        </p:spPr>
        <p:txBody>
          <a:bodyPr/>
          <a:lstStyle>
            <a:lvl1pPr>
              <a:defRPr sz="2000"/>
            </a:lvl1pPr>
            <a:lvl2pPr>
              <a:defRPr sz="1800"/>
            </a:lvl2pPr>
            <a:lvl3pPr>
              <a:defRPr sz="1600"/>
            </a:lvl3pPr>
            <a:lvl4pPr>
              <a:defRPr sz="1400"/>
            </a:lvl4pPr>
            <a:lvl5pPr>
              <a:defRPr sz="1200"/>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11" name="Content Placeholder 10"/>
          <p:cNvSpPr>
            <a:spLocks noGrp="1"/>
          </p:cNvSpPr>
          <p:nvPr>
            <p:ph sz="quarter" idx="15"/>
          </p:nvPr>
        </p:nvSpPr>
        <p:spPr>
          <a:xfrm>
            <a:off x="4665662" y="1700213"/>
            <a:ext cx="3975101" cy="4537075"/>
          </a:xfrm>
        </p:spPr>
        <p:txBody>
          <a:bodyPr/>
          <a:lstStyle>
            <a:lvl1pPr>
              <a:defRPr sz="2000"/>
            </a:lvl1pPr>
            <a:lvl2pPr>
              <a:defRPr sz="1800"/>
            </a:lvl2pPr>
            <a:lvl3pPr>
              <a:defRPr sz="1600"/>
            </a:lvl3pPr>
            <a:lvl4pPr>
              <a:defRPr sz="1400"/>
            </a:lvl4pPr>
            <a:lvl5pPr>
              <a:defRPr sz="1200"/>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3302961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og fi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i master</a:t>
            </a:r>
          </a:p>
        </p:txBody>
      </p:sp>
      <p:sp>
        <p:nvSpPr>
          <p:cNvPr id="3" name="Date Placeholder 2"/>
          <p:cNvSpPr>
            <a:spLocks noGrp="1"/>
          </p:cNvSpPr>
          <p:nvPr>
            <p:ph type="dt" sz="half" idx="10"/>
          </p:nvPr>
        </p:nvSpPr>
        <p:spPr/>
        <p:txBody>
          <a:bodyPr/>
          <a:lstStyle/>
          <a:p>
            <a:fld id="{5888027E-75D8-4E45-9E8E-1595773F0041}" type="datetime2">
              <a:rPr lang="da-DK" noProof="0" smtClean="0"/>
              <a:pPr/>
              <a:t>26. oktober 2016</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Content Placeholder 6"/>
          <p:cNvSpPr>
            <a:spLocks noGrp="1"/>
          </p:cNvSpPr>
          <p:nvPr>
            <p:ph sz="quarter" idx="13"/>
          </p:nvPr>
        </p:nvSpPr>
        <p:spPr>
          <a:xfrm>
            <a:off x="503238" y="1700213"/>
            <a:ext cx="3975100" cy="2174875"/>
          </a:xfrm>
        </p:spPr>
        <p:txBody>
          <a:bodyPr/>
          <a:lstStyle>
            <a:lvl1pPr>
              <a:defRPr sz="2000"/>
            </a:lvl1pPr>
            <a:lvl2pPr>
              <a:defRPr sz="1800"/>
            </a:lvl2pPr>
            <a:lvl3pPr>
              <a:defRPr sz="1600"/>
            </a:lvl3pPr>
            <a:lvl4pPr>
              <a:defRPr sz="1400"/>
            </a:lvl4pPr>
            <a:lvl5pPr>
              <a:defRPr sz="1200"/>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Content Placeholder 8"/>
          <p:cNvSpPr>
            <a:spLocks noGrp="1"/>
          </p:cNvSpPr>
          <p:nvPr>
            <p:ph sz="quarter" idx="14"/>
          </p:nvPr>
        </p:nvSpPr>
        <p:spPr>
          <a:xfrm>
            <a:off x="503238" y="4064000"/>
            <a:ext cx="3975099" cy="2173288"/>
          </a:xfrm>
        </p:spPr>
        <p:txBody>
          <a:bodyPr/>
          <a:lstStyle>
            <a:lvl1pPr>
              <a:defRPr sz="2000"/>
            </a:lvl1pPr>
            <a:lvl2pPr>
              <a:defRPr sz="1800"/>
            </a:lvl2pPr>
            <a:lvl3pPr>
              <a:defRPr sz="1600"/>
            </a:lvl3pPr>
            <a:lvl4pPr>
              <a:defRPr sz="1400"/>
            </a:lvl4pPr>
            <a:lvl5pPr>
              <a:defRPr sz="1200"/>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11" name="Content Placeholder 10"/>
          <p:cNvSpPr>
            <a:spLocks noGrp="1"/>
          </p:cNvSpPr>
          <p:nvPr>
            <p:ph sz="quarter" idx="15"/>
          </p:nvPr>
        </p:nvSpPr>
        <p:spPr>
          <a:xfrm>
            <a:off x="4665662" y="1700213"/>
            <a:ext cx="3975101" cy="2174875"/>
          </a:xfrm>
        </p:spPr>
        <p:txBody>
          <a:bodyPr/>
          <a:lstStyle>
            <a:lvl1pPr>
              <a:defRPr sz="2000"/>
            </a:lvl1pPr>
            <a:lvl2pPr>
              <a:defRPr sz="1800"/>
            </a:lvl2pPr>
            <a:lvl3pPr>
              <a:defRPr sz="1600"/>
            </a:lvl3pPr>
            <a:lvl4pPr>
              <a:defRPr sz="1400"/>
            </a:lvl4pPr>
            <a:lvl5pPr>
              <a:defRPr sz="1200"/>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8" name="Content Placeholder 7"/>
          <p:cNvSpPr>
            <a:spLocks noGrp="1"/>
          </p:cNvSpPr>
          <p:nvPr>
            <p:ph sz="quarter" idx="16"/>
          </p:nvPr>
        </p:nvSpPr>
        <p:spPr>
          <a:xfrm>
            <a:off x="4665662" y="4064000"/>
            <a:ext cx="3975101" cy="2173288"/>
          </a:xfrm>
        </p:spPr>
        <p:txBody>
          <a:bodyPr/>
          <a:lstStyle>
            <a:lvl1pPr>
              <a:defRPr sz="2000"/>
            </a:lvl1pPr>
            <a:lvl2pPr>
              <a:defRPr sz="1800"/>
            </a:lvl2pPr>
            <a:lvl3pPr>
              <a:defRPr sz="1600"/>
            </a:lvl3pPr>
            <a:lvl4pPr>
              <a:defRPr sz="1400"/>
            </a:lvl4pPr>
            <a:lvl5pPr>
              <a:defRPr sz="1200"/>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2368432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152400"/>
            <a:ext cx="9144000" cy="6084888"/>
          </a:xfrm>
          <a:solidFill>
            <a:schemeClr val="bg1"/>
          </a:solidFill>
        </p:spPr>
        <p:txBody>
          <a:bodyPr tIns="684000" anchor="ctr" anchorCtr="0"/>
          <a:lstStyle>
            <a:lvl1pPr marL="0" indent="0" algn="ctr">
              <a:buNone/>
              <a:defRPr sz="1800"/>
            </a:lvl1pPr>
          </a:lstStyle>
          <a:p>
            <a:r>
              <a:rPr lang="da-DK" noProof="0"/>
              <a:t>Klik på ikonet for at tilføje et billede</a:t>
            </a:r>
            <a:endParaRPr lang="da-DK" noProof="0" dirty="0"/>
          </a:p>
        </p:txBody>
      </p:sp>
      <p:sp>
        <p:nvSpPr>
          <p:cNvPr id="3" name="Date Placeholder 2"/>
          <p:cNvSpPr>
            <a:spLocks noGrp="1"/>
          </p:cNvSpPr>
          <p:nvPr>
            <p:ph type="dt" sz="half" idx="10"/>
          </p:nvPr>
        </p:nvSpPr>
        <p:spPr/>
        <p:txBody>
          <a:bodyPr/>
          <a:lstStyle/>
          <a:p>
            <a:fld id="{5888027E-75D8-4E45-9E8E-1595773F0041}" type="datetime2">
              <a:rPr lang="da-DK" noProof="0" smtClean="0"/>
              <a:pPr/>
              <a:t>26. oktober 2016</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Tree>
    <p:extLst>
      <p:ext uri="{BB962C8B-B14F-4D97-AF65-F5344CB8AC3E}">
        <p14:creationId xmlns:p14="http://schemas.microsoft.com/office/powerpoint/2010/main" val="14910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i master</a:t>
            </a:r>
            <a:endParaRPr lang="da-DK" noProof="0" dirty="0"/>
          </a:p>
        </p:txBody>
      </p:sp>
      <p:sp>
        <p:nvSpPr>
          <p:cNvPr id="3" name="Date Placeholder 2"/>
          <p:cNvSpPr>
            <a:spLocks noGrp="1"/>
          </p:cNvSpPr>
          <p:nvPr>
            <p:ph type="dt" sz="half" idx="10"/>
          </p:nvPr>
        </p:nvSpPr>
        <p:spPr/>
        <p:txBody>
          <a:bodyPr/>
          <a:lstStyle/>
          <a:p>
            <a:fld id="{5888027E-75D8-4E45-9E8E-1595773F0041}" type="datetime2">
              <a:rPr lang="da-DK" noProof="0" smtClean="0"/>
              <a:pPr/>
              <a:t>26. oktober 2016</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Text Placeholder 6"/>
          <p:cNvSpPr>
            <a:spLocks noGrp="1"/>
          </p:cNvSpPr>
          <p:nvPr>
            <p:ph type="body" sz="quarter" idx="13"/>
          </p:nvPr>
        </p:nvSpPr>
        <p:spPr>
          <a:xfrm>
            <a:off x="503238" y="1700214"/>
            <a:ext cx="3975100" cy="4537074"/>
          </a:xfrm>
        </p:spPr>
        <p:txBody>
          <a:bodyPr/>
          <a:lstStyle>
            <a:lvl1pPr>
              <a:defRPr sz="2000"/>
            </a:lvl1pPr>
            <a:lvl2pPr>
              <a:defRPr sz="1800"/>
            </a:lvl2pPr>
            <a:lvl3pPr>
              <a:defRPr sz="1600"/>
            </a:lvl3pPr>
            <a:lvl4pPr>
              <a:defRPr sz="1400"/>
            </a:lvl4pPr>
            <a:lvl5pPr>
              <a:defRPr sz="1200"/>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Picture Placeholder 8"/>
          <p:cNvSpPr>
            <a:spLocks noGrp="1"/>
          </p:cNvSpPr>
          <p:nvPr>
            <p:ph type="pic" sz="quarter" idx="14"/>
          </p:nvPr>
        </p:nvSpPr>
        <p:spPr>
          <a:xfrm>
            <a:off x="4665662" y="1700214"/>
            <a:ext cx="3975101" cy="4537074"/>
          </a:xfrm>
          <a:solidFill>
            <a:schemeClr val="bg1"/>
          </a:solidFill>
        </p:spPr>
        <p:txBody>
          <a:bodyPr tIns="684000" anchor="ctr" anchorCtr="0"/>
          <a:lstStyle>
            <a:lvl1pPr marL="0" indent="0" algn="ctr">
              <a:buNone/>
              <a:defRPr sz="1800"/>
            </a:lvl1pPr>
          </a:lstStyle>
          <a:p>
            <a:r>
              <a:rPr lang="da-DK" noProof="0"/>
              <a:t>Klik på ikonet for at tilføje et billede</a:t>
            </a:r>
            <a:endParaRPr lang="da-DK" noProof="0" dirty="0"/>
          </a:p>
        </p:txBody>
      </p:sp>
    </p:spTree>
    <p:extLst>
      <p:ext uri="{BB962C8B-B14F-4D97-AF65-F5344CB8AC3E}">
        <p14:creationId xmlns:p14="http://schemas.microsoft.com/office/powerpoint/2010/main" val="16800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i master</a:t>
            </a:r>
            <a:endParaRPr lang="da-DK" noProof="0" dirty="0"/>
          </a:p>
        </p:txBody>
      </p:sp>
      <p:sp>
        <p:nvSpPr>
          <p:cNvPr id="3" name="Date Placeholder 2"/>
          <p:cNvSpPr>
            <a:spLocks noGrp="1"/>
          </p:cNvSpPr>
          <p:nvPr>
            <p:ph type="dt" sz="half" idx="10"/>
          </p:nvPr>
        </p:nvSpPr>
        <p:spPr/>
        <p:txBody>
          <a:bodyPr/>
          <a:lstStyle/>
          <a:p>
            <a:fld id="{5888027E-75D8-4E45-9E8E-1595773F0041}" type="datetime2">
              <a:rPr lang="da-DK" noProof="0" smtClean="0"/>
              <a:pPr/>
              <a:t>26. oktober 2016</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Picture Placeholder 6"/>
          <p:cNvSpPr>
            <a:spLocks noGrp="1"/>
          </p:cNvSpPr>
          <p:nvPr>
            <p:ph type="pic" sz="quarter" idx="13"/>
          </p:nvPr>
        </p:nvSpPr>
        <p:spPr>
          <a:xfrm>
            <a:off x="503238" y="1700214"/>
            <a:ext cx="3975100" cy="4537074"/>
          </a:xfrm>
          <a:solidFill>
            <a:schemeClr val="bg1"/>
          </a:solidFill>
        </p:spPr>
        <p:txBody>
          <a:bodyPr tIns="684000" anchor="ctr" anchorCtr="0"/>
          <a:lstStyle>
            <a:lvl1pPr marL="0" indent="0" algn="ctr">
              <a:buNone/>
              <a:defRPr sz="1800"/>
            </a:lvl1pPr>
          </a:lstStyle>
          <a:p>
            <a:r>
              <a:rPr lang="da-DK" noProof="0"/>
              <a:t>Klik på ikonet for at tilføje et billede</a:t>
            </a:r>
            <a:endParaRPr lang="da-DK" noProof="0" dirty="0"/>
          </a:p>
        </p:txBody>
      </p:sp>
      <p:sp>
        <p:nvSpPr>
          <p:cNvPr id="9" name="Text Placeholder 8"/>
          <p:cNvSpPr>
            <a:spLocks noGrp="1"/>
          </p:cNvSpPr>
          <p:nvPr>
            <p:ph type="body" sz="quarter" idx="14"/>
          </p:nvPr>
        </p:nvSpPr>
        <p:spPr>
          <a:xfrm>
            <a:off x="4665662" y="1700214"/>
            <a:ext cx="3975101" cy="4537074"/>
          </a:xfrm>
        </p:spPr>
        <p:txBody>
          <a:bodyPr/>
          <a:lstStyle>
            <a:lvl1pPr>
              <a:defRPr sz="2000"/>
            </a:lvl1pPr>
            <a:lvl2pPr>
              <a:defRPr sz="1800"/>
            </a:lvl2pPr>
            <a:lvl3pPr>
              <a:defRPr sz="1600"/>
            </a:lvl3pPr>
            <a:lvl4pPr>
              <a:defRPr sz="1400"/>
            </a:lvl4pPr>
            <a:lvl5pPr>
              <a:defRPr sz="1200"/>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4037192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ktangel 11"/>
          <p:cNvSpPr/>
          <p:nvPr/>
        </p:nvSpPr>
        <p:spPr>
          <a:xfrm>
            <a:off x="0" y="0"/>
            <a:ext cx="9144000" cy="1524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pic>
        <p:nvPicPr>
          <p:cNvPr id="10" name="Billede 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3035" y="6382131"/>
            <a:ext cx="1459770" cy="287646"/>
          </a:xfrm>
          <a:prstGeom prst="rect">
            <a:avLst/>
          </a:prstGeom>
        </p:spPr>
      </p:pic>
      <p:pic>
        <p:nvPicPr>
          <p:cNvPr id="11" name="Billede 1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321579" y="6300230"/>
            <a:ext cx="662774" cy="450983"/>
          </a:xfrm>
          <a:prstGeom prst="rect">
            <a:avLst/>
          </a:prstGeom>
        </p:spPr>
      </p:pic>
      <p:sp>
        <p:nvSpPr>
          <p:cNvPr id="1026" name="Rectangle 2"/>
          <p:cNvSpPr>
            <a:spLocks noGrp="1" noChangeArrowheads="1"/>
          </p:cNvSpPr>
          <p:nvPr>
            <p:ph type="title"/>
          </p:nvPr>
        </p:nvSpPr>
        <p:spPr bwMode="auto">
          <a:xfrm>
            <a:off x="464326" y="584201"/>
            <a:ext cx="8176437"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i master</a:t>
            </a:r>
            <a:endParaRPr lang="da-DK" dirty="0"/>
          </a:p>
        </p:txBody>
      </p:sp>
      <p:sp>
        <p:nvSpPr>
          <p:cNvPr id="1027" name="Rectangle 3"/>
          <p:cNvSpPr>
            <a:spLocks noGrp="1" noChangeArrowheads="1"/>
          </p:cNvSpPr>
          <p:nvPr>
            <p:ph type="body" idx="1"/>
          </p:nvPr>
        </p:nvSpPr>
        <p:spPr bwMode="auto">
          <a:xfrm>
            <a:off x="503238" y="1700213"/>
            <a:ext cx="8137525"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028" name="Rectangle 4"/>
          <p:cNvSpPr>
            <a:spLocks noGrp="1" noChangeArrowheads="1"/>
          </p:cNvSpPr>
          <p:nvPr>
            <p:ph type="dt" sz="half" idx="2"/>
          </p:nvPr>
        </p:nvSpPr>
        <p:spPr bwMode="auto">
          <a:xfrm>
            <a:off x="503238" y="0"/>
            <a:ext cx="111956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700" cap="none" baseline="0">
                <a:solidFill>
                  <a:schemeClr val="bg1"/>
                </a:solidFill>
                <a:latin typeface="+mj-lt"/>
              </a:defRPr>
            </a:lvl1pPr>
          </a:lstStyle>
          <a:p>
            <a:fld id="{5888027E-75D8-4E45-9E8E-1595773F0041}" type="datetime2">
              <a:rPr lang="da-DK" smtClean="0"/>
              <a:pPr/>
              <a:t>26. oktober 2016</a:t>
            </a:fld>
            <a:endParaRPr lang="da-DK" dirty="0"/>
          </a:p>
        </p:txBody>
      </p:sp>
      <p:sp>
        <p:nvSpPr>
          <p:cNvPr id="1029" name="Rectangle 5"/>
          <p:cNvSpPr>
            <a:spLocks noGrp="1" noChangeArrowheads="1"/>
          </p:cNvSpPr>
          <p:nvPr>
            <p:ph type="ftr" sz="quarter" idx="3"/>
          </p:nvPr>
        </p:nvSpPr>
        <p:spPr bwMode="auto">
          <a:xfrm>
            <a:off x="1619672" y="0"/>
            <a:ext cx="666074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700">
                <a:solidFill>
                  <a:schemeClr val="bg1"/>
                </a:solidFill>
                <a:latin typeface="+mj-lt"/>
              </a:defRPr>
            </a:lvl1pPr>
          </a:lstStyle>
          <a:p>
            <a:endParaRPr lang="da-DK" dirty="0"/>
          </a:p>
        </p:txBody>
      </p:sp>
      <p:sp>
        <p:nvSpPr>
          <p:cNvPr id="1030" name="Rectangle 6"/>
          <p:cNvSpPr>
            <a:spLocks noGrp="1" noChangeArrowheads="1"/>
          </p:cNvSpPr>
          <p:nvPr>
            <p:ph type="sldNum" sz="quarter" idx="4"/>
          </p:nvPr>
        </p:nvSpPr>
        <p:spPr bwMode="auto">
          <a:xfrm>
            <a:off x="8321579" y="0"/>
            <a:ext cx="311766"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700">
                <a:solidFill>
                  <a:schemeClr val="bg1"/>
                </a:solidFill>
                <a:latin typeface="+mj-lt"/>
              </a:defRPr>
            </a:lvl1pPr>
          </a:lstStyle>
          <a:p>
            <a:fld id="{B6C57A29-F2F5-41C9-9D61-59DDDBBF376E}" type="slidenum">
              <a:rPr lang="da-DK" smtClean="0"/>
              <a:pPr/>
              <a:t>‹nr.›</a:t>
            </a:fld>
            <a:endParaRPr lang="da-DK"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781" r:id="rId4"/>
    <p:sldLayoutId id="2147483782" r:id="rId5"/>
    <p:sldLayoutId id="2147483783" r:id="rId6"/>
    <p:sldLayoutId id="2147483784" r:id="rId7"/>
    <p:sldLayoutId id="2147483785" r:id="rId8"/>
    <p:sldLayoutId id="2147483786" r:id="rId9"/>
    <p:sldLayoutId id="2147483780" r:id="rId10"/>
    <p:sldLayoutId id="2147483787" r:id="rId11"/>
    <p:sldLayoutId id="2147483664" r:id="rId12"/>
    <p:sldLayoutId id="2147483665" r:id="rId13"/>
    <p:sldLayoutId id="2147483788" r:id="rId14"/>
  </p:sldLayoutIdLst>
  <p:txStyles>
    <p:titleStyle>
      <a:lvl1pPr algn="l" rtl="0" eaLnBrk="1" fontAlgn="base" hangingPunct="1">
        <a:lnSpc>
          <a:spcPct val="83000"/>
        </a:lnSpc>
        <a:spcBef>
          <a:spcPct val="0"/>
        </a:spcBef>
        <a:spcAft>
          <a:spcPct val="0"/>
        </a:spcAft>
        <a:defRPr sz="3600">
          <a:solidFill>
            <a:srgbClr val="7F7F7F"/>
          </a:solidFill>
          <a:latin typeface="+mj-lt"/>
          <a:ea typeface="+mj-ea"/>
          <a:cs typeface="+mj-cs"/>
        </a:defRPr>
      </a:lvl1pPr>
      <a:lvl2pPr algn="l" rtl="0" eaLnBrk="1" fontAlgn="base" hangingPunct="1">
        <a:spcBef>
          <a:spcPct val="0"/>
        </a:spcBef>
        <a:spcAft>
          <a:spcPct val="0"/>
        </a:spcAft>
        <a:defRPr sz="2800">
          <a:solidFill>
            <a:srgbClr val="214DA2"/>
          </a:solidFill>
          <a:latin typeface="Arial Unicode MS" pitchFamily="34" charset="-128"/>
        </a:defRPr>
      </a:lvl2pPr>
      <a:lvl3pPr algn="l" rtl="0" eaLnBrk="1" fontAlgn="base" hangingPunct="1">
        <a:spcBef>
          <a:spcPct val="0"/>
        </a:spcBef>
        <a:spcAft>
          <a:spcPct val="0"/>
        </a:spcAft>
        <a:defRPr sz="2800">
          <a:solidFill>
            <a:srgbClr val="214DA2"/>
          </a:solidFill>
          <a:latin typeface="Arial Unicode MS" pitchFamily="34" charset="-128"/>
        </a:defRPr>
      </a:lvl3pPr>
      <a:lvl4pPr algn="l" rtl="0" eaLnBrk="1" fontAlgn="base" hangingPunct="1">
        <a:spcBef>
          <a:spcPct val="0"/>
        </a:spcBef>
        <a:spcAft>
          <a:spcPct val="0"/>
        </a:spcAft>
        <a:defRPr sz="2800">
          <a:solidFill>
            <a:srgbClr val="214DA2"/>
          </a:solidFill>
          <a:latin typeface="Arial Unicode MS" pitchFamily="34" charset="-128"/>
        </a:defRPr>
      </a:lvl4pPr>
      <a:lvl5pPr algn="l" rtl="0" eaLnBrk="1" fontAlgn="base" hangingPunct="1">
        <a:spcBef>
          <a:spcPct val="0"/>
        </a:spcBef>
        <a:spcAft>
          <a:spcPct val="0"/>
        </a:spcAft>
        <a:defRPr sz="2800">
          <a:solidFill>
            <a:srgbClr val="214DA2"/>
          </a:solidFill>
          <a:latin typeface="Arial Unicode MS" pitchFamily="34" charset="-128"/>
        </a:defRPr>
      </a:lvl5pPr>
      <a:lvl6pPr marL="457200" algn="l" rtl="0" eaLnBrk="1" fontAlgn="base" hangingPunct="1">
        <a:spcBef>
          <a:spcPct val="0"/>
        </a:spcBef>
        <a:spcAft>
          <a:spcPct val="0"/>
        </a:spcAft>
        <a:defRPr sz="2800">
          <a:solidFill>
            <a:srgbClr val="214DA2"/>
          </a:solidFill>
          <a:latin typeface="Arial Unicode MS" pitchFamily="34" charset="-128"/>
        </a:defRPr>
      </a:lvl6pPr>
      <a:lvl7pPr marL="914400" algn="l" rtl="0" eaLnBrk="1" fontAlgn="base" hangingPunct="1">
        <a:spcBef>
          <a:spcPct val="0"/>
        </a:spcBef>
        <a:spcAft>
          <a:spcPct val="0"/>
        </a:spcAft>
        <a:defRPr sz="2800">
          <a:solidFill>
            <a:srgbClr val="214DA2"/>
          </a:solidFill>
          <a:latin typeface="Arial Unicode MS" pitchFamily="34" charset="-128"/>
        </a:defRPr>
      </a:lvl7pPr>
      <a:lvl8pPr marL="1371600" algn="l" rtl="0" eaLnBrk="1" fontAlgn="base" hangingPunct="1">
        <a:spcBef>
          <a:spcPct val="0"/>
        </a:spcBef>
        <a:spcAft>
          <a:spcPct val="0"/>
        </a:spcAft>
        <a:defRPr sz="2800">
          <a:solidFill>
            <a:srgbClr val="214DA2"/>
          </a:solidFill>
          <a:latin typeface="Arial Unicode MS" pitchFamily="34" charset="-128"/>
        </a:defRPr>
      </a:lvl8pPr>
      <a:lvl9pPr marL="1828800" algn="l" rtl="0" eaLnBrk="1" fontAlgn="base" hangingPunct="1">
        <a:spcBef>
          <a:spcPct val="0"/>
        </a:spcBef>
        <a:spcAft>
          <a:spcPct val="0"/>
        </a:spcAft>
        <a:defRPr sz="2800">
          <a:solidFill>
            <a:srgbClr val="214DA2"/>
          </a:solidFill>
          <a:latin typeface="Arial Unicode MS" pitchFamily="34" charset="-128"/>
        </a:defRPr>
      </a:lvl9pPr>
    </p:titleStyle>
    <p:bodyStyle>
      <a:lvl1pPr marL="324000" indent="-324000" algn="l" rtl="0" eaLnBrk="1" fontAlgn="base" hangingPunct="1">
        <a:spcBef>
          <a:spcPct val="20000"/>
        </a:spcBef>
        <a:spcAft>
          <a:spcPct val="0"/>
        </a:spcAft>
        <a:buChar char="•"/>
        <a:defRPr sz="2000" i="1">
          <a:solidFill>
            <a:schemeClr val="tx1"/>
          </a:solidFill>
          <a:latin typeface="+mn-lt"/>
          <a:ea typeface="+mn-ea"/>
          <a:cs typeface="+mn-cs"/>
        </a:defRPr>
      </a:lvl1pPr>
      <a:lvl2pPr marL="640800" indent="-284400" algn="l" rtl="0" eaLnBrk="1" fontAlgn="base" hangingPunct="1">
        <a:spcBef>
          <a:spcPct val="20000"/>
        </a:spcBef>
        <a:spcAft>
          <a:spcPct val="0"/>
        </a:spcAft>
        <a:buChar char="–"/>
        <a:defRPr sz="1800" i="1">
          <a:solidFill>
            <a:schemeClr val="tx1"/>
          </a:solidFill>
          <a:latin typeface="+mn-lt"/>
        </a:defRPr>
      </a:lvl2pPr>
      <a:lvl3pPr marL="871200" indent="-228600" algn="l" rtl="0" eaLnBrk="1" fontAlgn="base" hangingPunct="1">
        <a:spcBef>
          <a:spcPct val="20000"/>
        </a:spcBef>
        <a:spcAft>
          <a:spcPct val="0"/>
        </a:spcAft>
        <a:buChar char="•"/>
        <a:defRPr sz="1600" i="1">
          <a:solidFill>
            <a:schemeClr val="tx1"/>
          </a:solidFill>
          <a:latin typeface="+mn-lt"/>
        </a:defRPr>
      </a:lvl3pPr>
      <a:lvl4pPr marL="1126800" indent="-228600" algn="l" rtl="0" eaLnBrk="1" fontAlgn="base" hangingPunct="1">
        <a:spcBef>
          <a:spcPct val="20000"/>
        </a:spcBef>
        <a:spcAft>
          <a:spcPct val="0"/>
        </a:spcAft>
        <a:buChar char="–"/>
        <a:defRPr sz="1400" i="1">
          <a:solidFill>
            <a:schemeClr val="tx1"/>
          </a:solidFill>
          <a:latin typeface="+mn-lt"/>
        </a:defRPr>
      </a:lvl4pPr>
      <a:lvl5pPr marL="1357200" indent="-228600" algn="l" rtl="0" eaLnBrk="1" fontAlgn="base" hangingPunct="1">
        <a:spcBef>
          <a:spcPct val="20000"/>
        </a:spcBef>
        <a:spcAft>
          <a:spcPct val="0"/>
        </a:spcAft>
        <a:buChar char="•"/>
        <a:defRPr sz="1200" i="1">
          <a:solidFill>
            <a:schemeClr val="tx1"/>
          </a:solidFill>
          <a:latin typeface="+mn-lt"/>
        </a:defRPr>
      </a:lvl5pPr>
      <a:lvl6pPr marL="1357200" indent="-228600" algn="l" rtl="0" eaLnBrk="1" fontAlgn="base" hangingPunct="1">
        <a:spcBef>
          <a:spcPct val="20000"/>
        </a:spcBef>
        <a:spcAft>
          <a:spcPct val="0"/>
        </a:spcAft>
        <a:buChar char="•"/>
        <a:defRPr sz="1200" i="1">
          <a:solidFill>
            <a:schemeClr val="tx1"/>
          </a:solidFill>
          <a:latin typeface="+mn-lt"/>
        </a:defRPr>
      </a:lvl6pPr>
      <a:lvl7pPr marL="1357200" indent="-228600" algn="l" rtl="0" eaLnBrk="1" fontAlgn="base" hangingPunct="1">
        <a:spcBef>
          <a:spcPct val="20000"/>
        </a:spcBef>
        <a:spcAft>
          <a:spcPct val="0"/>
        </a:spcAft>
        <a:buChar char="•"/>
        <a:defRPr sz="1200" i="1">
          <a:solidFill>
            <a:schemeClr val="tx1"/>
          </a:solidFill>
          <a:latin typeface="+mn-lt"/>
        </a:defRPr>
      </a:lvl7pPr>
      <a:lvl8pPr marL="1357200" indent="-228600" algn="l" rtl="0" eaLnBrk="1" fontAlgn="base" hangingPunct="1">
        <a:spcBef>
          <a:spcPct val="20000"/>
        </a:spcBef>
        <a:spcAft>
          <a:spcPct val="0"/>
        </a:spcAft>
        <a:buChar char="•"/>
        <a:defRPr sz="1200" i="1">
          <a:solidFill>
            <a:schemeClr val="tx1"/>
          </a:solidFill>
          <a:latin typeface="+mn-lt"/>
        </a:defRPr>
      </a:lvl8pPr>
      <a:lvl9pPr marL="1357200" indent="-228600" algn="l" rtl="0" eaLnBrk="1" fontAlgn="base" hangingPunct="1">
        <a:spcBef>
          <a:spcPct val="20000"/>
        </a:spcBef>
        <a:spcAft>
          <a:spcPct val="0"/>
        </a:spcAft>
        <a:buChar char="•"/>
        <a:defRPr sz="1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b-NO"/>
              <a:t>Vold og</a:t>
            </a:r>
            <a:br>
              <a:rPr lang="nb-NO"/>
            </a:br>
            <a:r>
              <a:rPr lang="nb-NO"/>
              <a:t>Trusler om vold</a:t>
            </a:r>
          </a:p>
        </p:txBody>
      </p:sp>
      <p:sp>
        <p:nvSpPr>
          <p:cNvPr id="3" name="Undertitel 2"/>
          <p:cNvSpPr>
            <a:spLocks noGrp="1"/>
          </p:cNvSpPr>
          <p:nvPr>
            <p:ph type="subTitle" idx="1"/>
          </p:nvPr>
        </p:nvSpPr>
        <p:spPr/>
        <p:txBody>
          <a:bodyPr/>
          <a:lstStyle/>
          <a:p>
            <a:r>
              <a:rPr lang="nb-NO"/>
              <a:t>Sådan håndterer vi vold og trusler om vold i Albertslund Kommune.</a:t>
            </a:r>
          </a:p>
          <a:p>
            <a:r>
              <a:rPr lang="nb-NO"/>
              <a:t>Workshop efterår 2016</a:t>
            </a:r>
          </a:p>
          <a:p>
            <a:endParaRPr lang="nb-NO"/>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Dagsorden</a:t>
            </a: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3284819405"/>
              </p:ext>
            </p:extLst>
          </p:nvPr>
        </p:nvGraphicFramePr>
        <p:xfrm>
          <a:off x="683568" y="1700213"/>
          <a:ext cx="7848872" cy="4221480"/>
        </p:xfrm>
        <a:graphic>
          <a:graphicData uri="http://schemas.openxmlformats.org/drawingml/2006/table">
            <a:tbl>
              <a:tblPr firstRow="1" bandRow="1">
                <a:tableStyleId>{3B4B98B0-60AC-42C2-AFA5-B58CD77FA1E5}</a:tableStyleId>
              </a:tblPr>
              <a:tblGrid>
                <a:gridCol w="521202">
                  <a:extLst>
                    <a:ext uri="{9D8B030D-6E8A-4147-A177-3AD203B41FA5}">
                      <a16:colId xmlns:a16="http://schemas.microsoft.com/office/drawing/2014/main" val="3209706326"/>
                    </a:ext>
                  </a:extLst>
                </a:gridCol>
                <a:gridCol w="5347939">
                  <a:extLst>
                    <a:ext uri="{9D8B030D-6E8A-4147-A177-3AD203B41FA5}">
                      <a16:colId xmlns:a16="http://schemas.microsoft.com/office/drawing/2014/main" val="4161584929"/>
                    </a:ext>
                  </a:extLst>
                </a:gridCol>
                <a:gridCol w="1979731">
                  <a:extLst>
                    <a:ext uri="{9D8B030D-6E8A-4147-A177-3AD203B41FA5}">
                      <a16:colId xmlns:a16="http://schemas.microsoft.com/office/drawing/2014/main" val="1668293662"/>
                    </a:ext>
                  </a:extLst>
                </a:gridCol>
              </a:tblGrid>
              <a:tr h="370840">
                <a:tc>
                  <a:txBody>
                    <a:bodyPr/>
                    <a:lstStyle/>
                    <a:p>
                      <a:endParaRPr lang="da-DK"/>
                    </a:p>
                  </a:txBody>
                  <a:tcPr/>
                </a:tc>
                <a:tc>
                  <a:txBody>
                    <a:bodyPr/>
                    <a:lstStyle/>
                    <a:p>
                      <a:r>
                        <a:rPr lang="da-DK"/>
                        <a:t>Indhold</a:t>
                      </a:r>
                    </a:p>
                  </a:txBody>
                  <a:tcPr/>
                </a:tc>
                <a:tc>
                  <a:txBody>
                    <a:bodyPr/>
                    <a:lstStyle/>
                    <a:p>
                      <a:r>
                        <a:rPr lang="da-DK"/>
                        <a:t>Konsulent</a:t>
                      </a:r>
                    </a:p>
                  </a:txBody>
                  <a:tcPr/>
                </a:tc>
                <a:extLst>
                  <a:ext uri="{0D108BD9-81ED-4DB2-BD59-A6C34878D82A}">
                    <a16:rowId xmlns:a16="http://schemas.microsoft.com/office/drawing/2014/main" val="1502785844"/>
                  </a:ext>
                </a:extLst>
              </a:tr>
              <a:tr h="370840">
                <a:tc>
                  <a:txBody>
                    <a:bodyPr/>
                    <a:lstStyle/>
                    <a:p>
                      <a:r>
                        <a:rPr lang="da-DK"/>
                        <a:t>1.</a:t>
                      </a:r>
                    </a:p>
                  </a:txBody>
                  <a:tcPr/>
                </a:tc>
                <a:tc>
                  <a:txBody>
                    <a:bodyPr/>
                    <a:lstStyle/>
                    <a:p>
                      <a:r>
                        <a:rPr lang="da-DK"/>
                        <a:t>Velkommen og</a:t>
                      </a:r>
                    </a:p>
                    <a:p>
                      <a:r>
                        <a:rPr lang="da-DK"/>
                        <a:t>Gennemgang af den overordnede retningslinje</a:t>
                      </a:r>
                    </a:p>
                    <a:p>
                      <a:endParaRPr lang="da-DK"/>
                    </a:p>
                  </a:txBody>
                  <a:tcPr/>
                </a:tc>
                <a:tc>
                  <a:txBody>
                    <a:bodyPr/>
                    <a:lstStyle/>
                    <a:p>
                      <a:r>
                        <a:rPr lang="da-DK"/>
                        <a:t>Joan Bendiksen</a:t>
                      </a:r>
                    </a:p>
                  </a:txBody>
                  <a:tcPr/>
                </a:tc>
                <a:extLst>
                  <a:ext uri="{0D108BD9-81ED-4DB2-BD59-A6C34878D82A}">
                    <a16:rowId xmlns:a16="http://schemas.microsoft.com/office/drawing/2014/main" val="922267545"/>
                  </a:ext>
                </a:extLst>
              </a:tr>
              <a:tr h="370840">
                <a:tc>
                  <a:txBody>
                    <a:bodyPr/>
                    <a:lstStyle/>
                    <a:p>
                      <a:r>
                        <a:rPr lang="da-DK"/>
                        <a:t>2.</a:t>
                      </a:r>
                    </a:p>
                  </a:txBody>
                  <a:tcPr/>
                </a:tc>
                <a:tc>
                  <a:txBody>
                    <a:bodyPr/>
                    <a:lstStyle/>
                    <a:p>
                      <a:r>
                        <a:rPr lang="da-DK"/>
                        <a:t>Gennemgang af styrings- og værktøjseksempler</a:t>
                      </a:r>
                    </a:p>
                    <a:p>
                      <a:endParaRPr lang="da-DK"/>
                    </a:p>
                  </a:txBody>
                  <a:tcPr/>
                </a:tc>
                <a:tc>
                  <a:txBody>
                    <a:bodyPr/>
                    <a:lstStyle/>
                    <a:p>
                      <a:r>
                        <a:rPr lang="da-DK"/>
                        <a:t>Carina Kofoed</a:t>
                      </a:r>
                    </a:p>
                  </a:txBody>
                  <a:tcPr/>
                </a:tc>
                <a:extLst>
                  <a:ext uri="{0D108BD9-81ED-4DB2-BD59-A6C34878D82A}">
                    <a16:rowId xmlns:a16="http://schemas.microsoft.com/office/drawing/2014/main" val="2530913701"/>
                  </a:ext>
                </a:extLst>
              </a:tr>
              <a:tr h="370840">
                <a:tc>
                  <a:txBody>
                    <a:bodyPr/>
                    <a:lstStyle/>
                    <a:p>
                      <a:r>
                        <a:rPr lang="da-DK"/>
                        <a:t>3.</a:t>
                      </a:r>
                    </a:p>
                  </a:txBody>
                  <a:tcPr/>
                </a:tc>
                <a:tc>
                  <a:txBody>
                    <a:bodyPr/>
                    <a:lstStyle/>
                    <a:p>
                      <a:r>
                        <a:rPr lang="da-DK"/>
                        <a:t>Anmeldelse og registrering af en hændelse/ arbejdsskade</a:t>
                      </a:r>
                    </a:p>
                    <a:p>
                      <a:endParaRPr lang="da-DK"/>
                    </a:p>
                  </a:txBody>
                  <a:tcPr/>
                </a:tc>
                <a:tc>
                  <a:txBody>
                    <a:bodyPr/>
                    <a:lstStyle/>
                    <a:p>
                      <a:r>
                        <a:rPr lang="da-DK"/>
                        <a:t>Lars Voldum</a:t>
                      </a:r>
                    </a:p>
                  </a:txBody>
                  <a:tcPr/>
                </a:tc>
                <a:extLst>
                  <a:ext uri="{0D108BD9-81ED-4DB2-BD59-A6C34878D82A}">
                    <a16:rowId xmlns:a16="http://schemas.microsoft.com/office/drawing/2014/main" val="4005797747"/>
                  </a:ext>
                </a:extLst>
              </a:tr>
              <a:tr h="370840">
                <a:tc>
                  <a:txBody>
                    <a:bodyPr/>
                    <a:lstStyle/>
                    <a:p>
                      <a:r>
                        <a:rPr lang="da-DK"/>
                        <a:t>4.</a:t>
                      </a:r>
                    </a:p>
                  </a:txBody>
                  <a:tcPr/>
                </a:tc>
                <a:tc>
                  <a:txBody>
                    <a:bodyPr/>
                    <a:lstStyle/>
                    <a:p>
                      <a:r>
                        <a:rPr lang="da-DK"/>
                        <a:t>Politianmeldelse/erstatningsnævn mm</a:t>
                      </a:r>
                    </a:p>
                    <a:p>
                      <a:endParaRPr lang="da-DK"/>
                    </a:p>
                  </a:txBody>
                  <a:tcPr/>
                </a:tc>
                <a:tc>
                  <a:txBody>
                    <a:bodyPr/>
                    <a:lstStyle/>
                    <a:p>
                      <a:r>
                        <a:rPr lang="da-DK"/>
                        <a:t>Lena Emmerson</a:t>
                      </a:r>
                    </a:p>
                  </a:txBody>
                  <a:tcPr/>
                </a:tc>
                <a:extLst>
                  <a:ext uri="{0D108BD9-81ED-4DB2-BD59-A6C34878D82A}">
                    <a16:rowId xmlns:a16="http://schemas.microsoft.com/office/drawing/2014/main" val="23164295"/>
                  </a:ext>
                </a:extLst>
              </a:tr>
              <a:tr h="370840">
                <a:tc>
                  <a:txBody>
                    <a:bodyPr/>
                    <a:lstStyle/>
                    <a:p>
                      <a:endParaRPr lang="da-DK"/>
                    </a:p>
                  </a:txBody>
                  <a:tcPr/>
                </a:tc>
                <a:tc>
                  <a:txBody>
                    <a:bodyPr/>
                    <a:lstStyle/>
                    <a:p>
                      <a:endParaRPr lang="da-DK"/>
                    </a:p>
                  </a:txBody>
                  <a:tcPr/>
                </a:tc>
                <a:tc>
                  <a:txBody>
                    <a:bodyPr/>
                    <a:lstStyle/>
                    <a:p>
                      <a:endParaRPr lang="da-DK"/>
                    </a:p>
                  </a:txBody>
                  <a:tcPr/>
                </a:tc>
                <a:extLst>
                  <a:ext uri="{0D108BD9-81ED-4DB2-BD59-A6C34878D82A}">
                    <a16:rowId xmlns:a16="http://schemas.microsoft.com/office/drawing/2014/main" val="3284331753"/>
                  </a:ext>
                </a:extLst>
              </a:tr>
              <a:tr h="370840">
                <a:tc>
                  <a:txBody>
                    <a:bodyPr/>
                    <a:lstStyle/>
                    <a:p>
                      <a:endParaRPr lang="da-DK"/>
                    </a:p>
                  </a:txBody>
                  <a:tcPr/>
                </a:tc>
                <a:tc>
                  <a:txBody>
                    <a:bodyPr/>
                    <a:lstStyle/>
                    <a:p>
                      <a:endParaRPr lang="da-DK"/>
                    </a:p>
                  </a:txBody>
                  <a:tcPr/>
                </a:tc>
                <a:tc>
                  <a:txBody>
                    <a:bodyPr/>
                    <a:lstStyle/>
                    <a:p>
                      <a:endParaRPr lang="da-DK"/>
                    </a:p>
                  </a:txBody>
                  <a:tcPr/>
                </a:tc>
                <a:extLst>
                  <a:ext uri="{0D108BD9-81ED-4DB2-BD59-A6C34878D82A}">
                    <a16:rowId xmlns:a16="http://schemas.microsoft.com/office/drawing/2014/main" val="3610555072"/>
                  </a:ext>
                </a:extLst>
              </a:tr>
            </a:tbl>
          </a:graphicData>
        </a:graphic>
      </p:graphicFrame>
      <p:sp>
        <p:nvSpPr>
          <p:cNvPr id="5" name="Tekstfelt 4"/>
          <p:cNvSpPr txBox="1"/>
          <p:nvPr/>
        </p:nvSpPr>
        <p:spPr>
          <a:xfrm>
            <a:off x="2123728" y="5579224"/>
            <a:ext cx="4968552" cy="276999"/>
          </a:xfrm>
          <a:prstGeom prst="rect">
            <a:avLst/>
          </a:prstGeom>
          <a:noFill/>
        </p:spPr>
        <p:txBody>
          <a:bodyPr wrap="square" lIns="0" tIns="0" rIns="0" bIns="0" rtlCol="0">
            <a:spAutoFit/>
          </a:bodyPr>
          <a:lstStyle/>
          <a:p>
            <a:pPr algn="ctr"/>
            <a:r>
              <a:rPr lang="da-DK">
                <a:latin typeface="+mn-lt"/>
              </a:rPr>
              <a:t>Der vil blive indlagt pauser undervejs</a:t>
            </a:r>
            <a:endParaRPr lang="da-DK" dirty="0" err="1">
              <a:latin typeface="+mn-lt"/>
            </a:endParaRPr>
          </a:p>
        </p:txBody>
      </p:sp>
    </p:spTree>
    <p:extLst>
      <p:ext uri="{BB962C8B-B14F-4D97-AF65-F5344CB8AC3E}">
        <p14:creationId xmlns:p14="http://schemas.microsoft.com/office/powerpoint/2010/main" val="3071220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Lidt historik</a:t>
            </a:r>
          </a:p>
        </p:txBody>
      </p:sp>
      <p:sp>
        <p:nvSpPr>
          <p:cNvPr id="3" name="Pladsholder til indhold 2"/>
          <p:cNvSpPr>
            <a:spLocks noGrp="1"/>
          </p:cNvSpPr>
          <p:nvPr>
            <p:ph idx="1"/>
          </p:nvPr>
        </p:nvSpPr>
        <p:spPr>
          <a:xfrm>
            <a:off x="467544" y="1196752"/>
            <a:ext cx="8137525" cy="4537075"/>
          </a:xfrm>
        </p:spPr>
        <p:txBody>
          <a:bodyPr/>
          <a:lstStyle/>
          <a:p>
            <a:pPr marL="0" indent="0">
              <a:buNone/>
            </a:pPr>
            <a:endParaRPr lang="da-DK"/>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844824"/>
            <a:ext cx="5023445" cy="4108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2141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Den overordnede retningslinje</a:t>
            </a:r>
          </a:p>
        </p:txBody>
      </p:sp>
      <p:sp>
        <p:nvSpPr>
          <p:cNvPr id="3" name="Pladsholder til tekst 2"/>
          <p:cNvSpPr>
            <a:spLocks noGrp="1"/>
          </p:cNvSpPr>
          <p:nvPr>
            <p:ph type="body" idx="1"/>
          </p:nvPr>
        </p:nvSpPr>
        <p:spPr>
          <a:xfrm>
            <a:off x="467544" y="1628800"/>
            <a:ext cx="8137525" cy="4176440"/>
          </a:xfrm>
        </p:spPr>
        <p:txBody>
          <a:bodyPr/>
          <a:lstStyle/>
          <a:p>
            <a:pPr marL="0" indent="0">
              <a:buNone/>
            </a:pPr>
            <a:r>
              <a:rPr lang="da-DK" sz="2800" b="1"/>
              <a:t>Vold og trusler om vold er uacceptabelt og der skal være en nultolerence i f.t. denne adfærd. </a:t>
            </a:r>
          </a:p>
          <a:p>
            <a:pPr marL="0" indent="0">
              <a:buNone/>
            </a:pPr>
            <a:r>
              <a:rPr lang="da-DK" sz="2800"/>
              <a:t>Forstået sådan, at ingen voldshandling eller trussel om vold må negligeres. Der skal straks iværksættes en understøttende proces for den ramte medarbejder samt tages stilling til, hvilken sanktion/konsekvens der kan tages i forhold til udøveren.</a:t>
            </a:r>
          </a:p>
          <a:p>
            <a:pPr marL="0" indent="0">
              <a:buNone/>
            </a:pPr>
            <a:endParaRPr lang="da-DK"/>
          </a:p>
        </p:txBody>
      </p:sp>
    </p:spTree>
    <p:extLst>
      <p:ext uri="{BB962C8B-B14F-4D97-AF65-F5344CB8AC3E}">
        <p14:creationId xmlns:p14="http://schemas.microsoft.com/office/powerpoint/2010/main" val="2633554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Vi har alle et ansvar</a:t>
            </a:r>
          </a:p>
        </p:txBody>
      </p:sp>
      <p:sp>
        <p:nvSpPr>
          <p:cNvPr id="3" name="Pladsholder til indhold 2"/>
          <p:cNvSpPr>
            <a:spLocks noGrp="1"/>
          </p:cNvSpPr>
          <p:nvPr>
            <p:ph idx="1"/>
          </p:nvPr>
        </p:nvSpPr>
        <p:spPr/>
        <p:txBody>
          <a:bodyPr/>
          <a:lstStyle/>
          <a:p>
            <a:pPr marL="0" indent="0">
              <a:buNone/>
            </a:pPr>
            <a:r>
              <a:rPr lang="da-DK"/>
              <a:t>Det er et fælles ansvar at sikre en god og tryg arbejdsplads</a:t>
            </a:r>
          </a:p>
          <a:p>
            <a:pPr marL="0" indent="0">
              <a:buNone/>
            </a:pPr>
            <a:endParaRPr lang="da-DK"/>
          </a:p>
          <a:p>
            <a:r>
              <a:rPr lang="da-DK"/>
              <a:t>Den enkelte leder </a:t>
            </a:r>
            <a:r>
              <a:rPr lang="da-DK" sz="1400"/>
              <a:t>- Understøtte og sikre processen i enheden</a:t>
            </a:r>
          </a:p>
          <a:p>
            <a:r>
              <a:rPr lang="da-DK"/>
              <a:t>AMG  </a:t>
            </a:r>
            <a:r>
              <a:rPr lang="da-DK" sz="1400"/>
              <a:t>- Understøtte og sikre processen i enheden </a:t>
            </a:r>
          </a:p>
          <a:p>
            <a:r>
              <a:rPr lang="da-DK"/>
              <a:t>MED </a:t>
            </a:r>
            <a:r>
              <a:rPr lang="da-DK" sz="1400"/>
              <a:t>- Godkendelse af lokal retningslinje</a:t>
            </a:r>
          </a:p>
          <a:p>
            <a:r>
              <a:rPr lang="da-DK"/>
              <a:t>Øvrige medarbejdere </a:t>
            </a:r>
            <a:r>
              <a:rPr lang="da-DK" sz="1400"/>
              <a:t>- Understøtte og sikre processen i enheden</a:t>
            </a:r>
          </a:p>
          <a:p>
            <a:pPr marL="0" indent="0">
              <a:buNone/>
            </a:pPr>
            <a:endParaRPr lang="da-DK"/>
          </a:p>
          <a:p>
            <a:r>
              <a:rPr lang="da-DK"/>
              <a:t>Afdelingschefen </a:t>
            </a:r>
            <a:r>
              <a:rPr lang="da-DK" sz="1400"/>
              <a:t>-Understøtte og sikre processen i afdelingen omkring godkendelse af lokale retningslinjer samt fremsendelse  af retningslinjerne til KommuneMED</a:t>
            </a:r>
          </a:p>
          <a:p>
            <a:r>
              <a:rPr lang="da-DK"/>
              <a:t>KommuneMED</a:t>
            </a:r>
            <a:r>
              <a:rPr lang="da-DK" sz="1400"/>
              <a:t> - overvåge og revidere vedtagne retningslinjer </a:t>
            </a:r>
          </a:p>
        </p:txBody>
      </p:sp>
    </p:spTree>
    <p:extLst>
      <p:ext uri="{BB962C8B-B14F-4D97-AF65-F5344CB8AC3E}">
        <p14:creationId xmlns:p14="http://schemas.microsoft.com/office/powerpoint/2010/main" val="699210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Tidsplan for processen</a:t>
            </a:r>
            <a:endParaRPr lang="da-DK"/>
          </a:p>
        </p:txBody>
      </p:sp>
      <p:sp>
        <p:nvSpPr>
          <p:cNvPr id="3" name="Pladsholder til indhold 2"/>
          <p:cNvSpPr>
            <a:spLocks noGrp="1"/>
          </p:cNvSpPr>
          <p:nvPr>
            <p:ph idx="1"/>
          </p:nvPr>
        </p:nvSpPr>
        <p:spPr/>
        <p:txBody>
          <a:bodyPr/>
          <a:lstStyle/>
          <a:p>
            <a:pPr marL="0" indent="0">
              <a:buNone/>
            </a:pPr>
            <a:r>
              <a:rPr lang="da-DK"/>
              <a:t>Retningslinjen træder i kraft (senest) den 1. marts 2017. </a:t>
            </a:r>
          </a:p>
          <a:p>
            <a:pPr marL="0" indent="0">
              <a:buNone/>
            </a:pPr>
            <a:r>
              <a:rPr lang="da-DK"/>
              <a:t>Inden denne dato skal alle lokale retningslinjer være færdige.</a:t>
            </a:r>
          </a:p>
          <a:p>
            <a:pPr marL="0" indent="0">
              <a:buNone/>
            </a:pPr>
            <a:endParaRPr lang="da-DK"/>
          </a:p>
          <a:p>
            <a:pPr marL="0" indent="0">
              <a:buNone/>
            </a:pPr>
            <a:r>
              <a:rPr lang="da-DK"/>
              <a:t>Arbejdsgruppen under </a:t>
            </a:r>
          </a:p>
          <a:p>
            <a:pPr marL="0" indent="0">
              <a:buNone/>
            </a:pPr>
            <a:r>
              <a:rPr lang="da-DK"/>
              <a:t>KommuneMED evaluerer </a:t>
            </a:r>
          </a:p>
          <a:p>
            <a:pPr marL="0" indent="0">
              <a:buNone/>
            </a:pPr>
            <a:r>
              <a:rPr lang="da-DK"/>
              <a:t>den overordnede retningslinje </a:t>
            </a:r>
          </a:p>
          <a:p>
            <a:pPr marL="0" indent="0">
              <a:buNone/>
            </a:pPr>
            <a:r>
              <a:rPr lang="da-DK"/>
              <a:t>for vold og trusler om vold </a:t>
            </a:r>
          </a:p>
          <a:p>
            <a:pPr marL="0" indent="0">
              <a:buNone/>
            </a:pPr>
            <a:r>
              <a:rPr lang="da-DK"/>
              <a:t>i 2018.</a:t>
            </a:r>
            <a:endParaRPr lang="da-DK"/>
          </a:p>
          <a:p>
            <a:pPr marL="0" indent="0">
              <a:buNone/>
            </a:pPr>
            <a:endParaRPr lang="da-DK"/>
          </a:p>
          <a:p>
            <a:pPr marL="0" indent="0">
              <a:buNone/>
            </a:pPr>
            <a:endParaRPr lang="da-DK"/>
          </a:p>
          <a:p>
            <a:pPr marL="0" indent="0">
              <a:buNone/>
            </a:pPr>
            <a:endParaRPr lang="da-DK"/>
          </a:p>
        </p:txBody>
      </p:sp>
      <p:pic>
        <p:nvPicPr>
          <p:cNvPr id="5" name="Billede 4"/>
          <p:cNvPicPr>
            <a:picLocks noChangeAspect="1"/>
          </p:cNvPicPr>
          <p:nvPr/>
        </p:nvPicPr>
        <p:blipFill>
          <a:blip r:embed="rId3"/>
          <a:stretch>
            <a:fillRect/>
          </a:stretch>
        </p:blipFill>
        <p:spPr>
          <a:xfrm>
            <a:off x="4099995" y="2527615"/>
            <a:ext cx="4453880" cy="3709673"/>
          </a:xfrm>
          <a:prstGeom prst="rect">
            <a:avLst/>
          </a:prstGeom>
        </p:spPr>
      </p:pic>
    </p:spTree>
    <p:extLst>
      <p:ext uri="{BB962C8B-B14F-4D97-AF65-F5344CB8AC3E}">
        <p14:creationId xmlns:p14="http://schemas.microsoft.com/office/powerpoint/2010/main" val="1334014951"/>
      </p:ext>
    </p:extLst>
  </p:cSld>
  <p:clrMapOvr>
    <a:masterClrMapping/>
  </p:clrMapOvr>
</p:sld>
</file>

<file path=ppt/theme/theme1.xml><?xml version="1.0" encoding="utf-8"?>
<a:theme xmlns:a="http://schemas.openxmlformats.org/drawingml/2006/main" name="4 Albertslund Kultur">
  <a:themeElements>
    <a:clrScheme name="4 Albertslund Kultur">
      <a:dk1>
        <a:srgbClr val="7F7F7F"/>
      </a:dk1>
      <a:lt1>
        <a:srgbClr val="FFFFFF"/>
      </a:lt1>
      <a:dk2>
        <a:srgbClr val="000000"/>
      </a:dk2>
      <a:lt2>
        <a:srgbClr val="034EA2"/>
      </a:lt2>
      <a:accent1>
        <a:srgbClr val="782B90"/>
      </a:accent1>
      <a:accent2>
        <a:srgbClr val="AE80BC"/>
      </a:accent2>
      <a:accent3>
        <a:srgbClr val="5A206C"/>
      </a:accent3>
      <a:accent4>
        <a:srgbClr val="9355A6"/>
      </a:accent4>
      <a:accent5>
        <a:srgbClr val="C9AAD3"/>
      </a:accent5>
      <a:accent6>
        <a:srgbClr val="E4D5E9"/>
      </a:accent6>
      <a:hlink>
        <a:srgbClr val="9355A6"/>
      </a:hlink>
      <a:folHlink>
        <a:srgbClr val="AE80BC"/>
      </a:folHlink>
    </a:clrScheme>
    <a:fontScheme name="Albertslund">
      <a:majorFont>
        <a:latin typeface="Open Sans"/>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i="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i="1" dirty="0" err="1" smtClean="0">
            <a:latin typeface="+mn-lt"/>
          </a:defRPr>
        </a:defPPr>
      </a:lstStyle>
    </a:txDef>
  </a:objectDefaults>
  <a:extraClrSchemeLst/>
  <a:extLst>
    <a:ext uri="{05A4C25C-085E-4340-85A3-A5531E510DB2}">
      <thm15:themeFamily xmlns:thm15="http://schemas.microsoft.com/office/thememl/2012/main" name="4 Albertslund Kultur.potx" id="{011C313A-4FBE-4684-A0ED-02EBF5820D48}" vid="{A3D00BD5-5523-4455-8FAD-7DF4195AD7F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 Albertslund Kultur</Template>
  <TotalTime>611</TotalTime>
  <Words>658</Words>
  <Application>Microsoft Office PowerPoint</Application>
  <PresentationFormat>Skærmshow (4:3)</PresentationFormat>
  <Paragraphs>92</Paragraphs>
  <Slides>6</Slides>
  <Notes>6</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6</vt:i4>
      </vt:variant>
    </vt:vector>
  </HeadingPairs>
  <TitlesOfParts>
    <vt:vector size="11" baseType="lpstr">
      <vt:lpstr>Arial Unicode MS</vt:lpstr>
      <vt:lpstr>Georgia</vt:lpstr>
      <vt:lpstr>Arial</vt:lpstr>
      <vt:lpstr>Open Sans</vt:lpstr>
      <vt:lpstr>4 Albertslund Kultur</vt:lpstr>
      <vt:lpstr>Vold og Trusler om vold</vt:lpstr>
      <vt:lpstr>Dagsorden</vt:lpstr>
      <vt:lpstr>Lidt historik</vt:lpstr>
      <vt:lpstr>Den overordnede retningslinje</vt:lpstr>
      <vt:lpstr>Vi har alle et ansvar</vt:lpstr>
      <vt:lpstr>Tidsplan for processen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Vold og Trusler om vold</dc:title>
  <dc:creator>Windows User</dc:creator>
  <cp:lastModifiedBy>Joan Bendiksen</cp:lastModifiedBy>
  <cp:revision>28</cp:revision>
  <cp:lastPrinted>2016-10-26T13:31:35Z</cp:lastPrinted>
  <dcterms:created xsi:type="dcterms:W3CDTF">2016-07-05T09:29:58Z</dcterms:created>
  <dcterms:modified xsi:type="dcterms:W3CDTF">2016-10-26T13:33:21Z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