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5"/>
  </p:notesMasterIdLst>
  <p:handoutMasterIdLst>
    <p:handoutMasterId r:id="rId6"/>
  </p:handoutMasterIdLst>
  <p:sldIdLst>
    <p:sldId id="278" r:id="rId3"/>
    <p:sldId id="288" r:id="rId4"/>
  </p:sldIdLst>
  <p:sldSz cx="9144000" cy="6858000" type="screen4x3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42D4A"/>
    <a:srgbClr val="A7AFBE"/>
    <a:srgbClr val="E8E4DC"/>
    <a:srgbClr val="192337"/>
    <a:srgbClr val="EBF29E"/>
    <a:srgbClr val="DAE435"/>
    <a:srgbClr val="A09B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Objects="1">
      <p:cViewPr>
        <p:scale>
          <a:sx n="84" d="100"/>
          <a:sy n="84" d="100"/>
        </p:scale>
        <p:origin x="-744" y="-450"/>
      </p:cViewPr>
      <p:guideLst>
        <p:guide orient="horz"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83A9-AC0C-4A34-AC56-EF47922099EB}" type="datetimeFigureOut">
              <a:rPr lang="da-DK" smtClean="0"/>
              <a:pPr/>
              <a:t>18-03-2014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A6C1-BEAF-46CE-A53A-2229D6F52D4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8161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 smtClean="0"/>
              <a:pPr/>
              <a:t>18-03-2014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69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C548-B58F-4577-956A-A567C7589401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3014104"/>
            <a:ext cx="4495800" cy="1076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Læseplan</a:t>
            </a:r>
            <a:br>
              <a:rPr lang="da-DK" noProof="0" dirty="0" smtClean="0"/>
            </a:br>
            <a:r>
              <a:rPr lang="da-DK" noProof="0" dirty="0" smtClean="0"/>
              <a:t>Ledelse &amp; organisation 2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75" name="bmkAD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Flemming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Riishøj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Adjunkt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Ledelse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og Forvaltning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1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80000" y="0"/>
            <a:ext cx="24025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Blå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42" name="bmkAD9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4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9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76" name="TextBox 75"/>
          <p:cNvSpPr txBox="1"/>
          <p:nvPr userDrawn="1"/>
        </p:nvSpPr>
        <p:spPr>
          <a:xfrm>
            <a:off x="-2880000" y="1929600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grå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156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rgbClr val="1923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18. marts 2014</a:t>
            </a:fld>
            <a:endParaRPr lang="da-DK" noProof="0" dirty="0"/>
          </a:p>
        </p:txBody>
      </p:sp>
      <p:sp>
        <p:nvSpPr>
          <p:cNvPr id="42" name="bmkAD2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2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2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Box 77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Grå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/>
            </a:lvl1pPr>
            <a:lvl2pPr marL="0" indent="0">
              <a:buFontTx/>
              <a:buNone/>
              <a:defRPr sz="1600"/>
            </a:lvl2pPr>
            <a:lvl3pPr marL="0" indent="0">
              <a:buFontTx/>
              <a:buNone/>
              <a:defRPr sz="16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08072" y="6416732"/>
            <a:ext cx="1260000" cy="180000"/>
          </a:xfrm>
        </p:spPr>
        <p:txBody>
          <a:bodyPr/>
          <a:lstStyle/>
          <a:p>
            <a:fld id="{F42AF99A-4FCB-4755-A7BE-B2D33B67BEC7}" type="datetime2">
              <a:rPr lang="da-DK" noProof="0" smtClean="0"/>
              <a:pPr/>
              <a:t>18. marts 2014</a:t>
            </a:fld>
            <a:endParaRPr lang="da-D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079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3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3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Underrubrik i fed tekst.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da-DK" sz="1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brødtekst klik på "forøge / mindske listeniveau" 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2857552" y="2786058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E8DC-4C92-4157-81F4-564C138D4F38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4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4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bullets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listeniveau"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586298" y="2285992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g 2 spaltet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3679200" cy="3326400"/>
          </a:xfrm>
        </p:spPr>
        <p:txBody>
          <a:bodyPr>
            <a:normAutofit/>
          </a:bodyPr>
          <a:lstStyle>
            <a:lvl1pPr marL="180975" indent="-180975"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00" y="2887200"/>
            <a:ext cx="36792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685-2248-4D40-BCD0-26DFA4E2388D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5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5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2880000" y="1929600"/>
            <a:ext cx="2745715" cy="2257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2 spaltet bullettekst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listeniveau”</a:t>
            </a:r>
          </a:p>
          <a:p>
            <a:pPr>
              <a:lnSpc>
                <a:spcPts val="1600"/>
              </a:lnSpc>
            </a:pPr>
            <a:endParaRPr lang="da-DK" sz="13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indsættelse af graf eller anden grafik klik</a:t>
            </a: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behørig ikon </a:t>
            </a:r>
          </a:p>
          <a:p>
            <a:pPr>
              <a:lnSpc>
                <a:spcPts val="1600"/>
              </a:lnSpc>
            </a:pPr>
            <a:endParaRPr lang="da-DK" sz="1300" baseline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Metropoldesign i grafer vælges efter klik på grafikon / Templates / Metropol Søjlediagram eller Lagkagediagram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 l="34693" t="5714" r="62500" b="91734"/>
          <a:stretch>
            <a:fillRect/>
          </a:stretch>
        </p:blipFill>
        <p:spPr bwMode="auto">
          <a:xfrm>
            <a:off x="-586298" y="2245086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elle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800" y="1335600"/>
            <a:ext cx="7646400" cy="10764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None/>
              <a:defRPr/>
            </a:lvl3pPr>
            <a:lvl4pPr marL="0" indent="0">
              <a:spcAft>
                <a:spcPts val="0"/>
              </a:spcAft>
              <a:buNone/>
              <a:defRPr/>
            </a:lvl4pPr>
            <a:lvl5pPr marL="0" indent="0">
              <a:spcAft>
                <a:spcPts val="0"/>
              </a:spcAft>
              <a:buNone/>
              <a:defRPr/>
            </a:lvl5pPr>
          </a:lstStyle>
          <a:p>
            <a:pPr lvl="0"/>
            <a:r>
              <a:rPr lang="da-DK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8DDA13-A74A-434F-A1CA-7A39E818EF3E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bmkFld6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6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-2880000" y="1929600"/>
            <a:ext cx="2745715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Mellemslide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Bruges når noget nyt starter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BC3-2C27-4DA3-BAF4-A1B49530B315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sp>
        <p:nvSpPr>
          <p:cNvPr id="6" name="bmkFld7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mkAD7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DFBB-AE73-4B19-BA31-C9DF9A1C7E67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" name="Rectangle 5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879600" y="5052640"/>
            <a:ext cx="1627200" cy="784800"/>
            <a:chOff x="5722938" y="3449638"/>
            <a:chExt cx="1652587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6945313" y="3970338"/>
              <a:ext cx="242888" cy="152400"/>
            </a:xfrm>
            <a:custGeom>
              <a:avLst/>
              <a:gdLst/>
              <a:ahLst/>
              <a:cxnLst>
                <a:cxn ang="0">
                  <a:pos x="2293" y="980"/>
                </a:cxn>
                <a:cxn ang="0">
                  <a:pos x="2257" y="818"/>
                </a:cxn>
                <a:cxn ang="0">
                  <a:pos x="2198" y="665"/>
                </a:cxn>
                <a:cxn ang="0">
                  <a:pos x="2119" y="523"/>
                </a:cxn>
                <a:cxn ang="0">
                  <a:pos x="2022" y="395"/>
                </a:cxn>
                <a:cxn ang="0">
                  <a:pos x="1909" y="282"/>
                </a:cxn>
                <a:cxn ang="0">
                  <a:pos x="1781" y="185"/>
                </a:cxn>
                <a:cxn ang="0">
                  <a:pos x="1638" y="107"/>
                </a:cxn>
                <a:cxn ang="0">
                  <a:pos x="1486" y="49"/>
                </a:cxn>
                <a:cxn ang="0">
                  <a:pos x="1323" y="12"/>
                </a:cxn>
                <a:cxn ang="0">
                  <a:pos x="1153" y="0"/>
                </a:cxn>
                <a:cxn ang="0">
                  <a:pos x="982" y="12"/>
                </a:cxn>
                <a:cxn ang="0">
                  <a:pos x="821" y="49"/>
                </a:cxn>
                <a:cxn ang="0">
                  <a:pos x="667" y="107"/>
                </a:cxn>
                <a:cxn ang="0">
                  <a:pos x="526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0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7" y="861"/>
                </a:cxn>
                <a:cxn ang="0">
                  <a:pos x="664" y="787"/>
                </a:cxn>
                <a:cxn ang="0">
                  <a:pos x="722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3" y="577"/>
                </a:cxn>
                <a:cxn ang="0">
                  <a:pos x="1030" y="552"/>
                </a:cxn>
                <a:cxn ang="0">
                  <a:pos x="1122" y="540"/>
                </a:cxn>
                <a:cxn ang="0">
                  <a:pos x="1216" y="543"/>
                </a:cxn>
                <a:cxn ang="0">
                  <a:pos x="1306" y="559"/>
                </a:cxn>
                <a:cxn ang="0">
                  <a:pos x="1391" y="588"/>
                </a:cxn>
                <a:cxn ang="0">
                  <a:pos x="1470" y="629"/>
                </a:cxn>
                <a:cxn ang="0">
                  <a:pos x="1541" y="680"/>
                </a:cxn>
                <a:cxn ang="0">
                  <a:pos x="1605" y="742"/>
                </a:cxn>
                <a:cxn ang="0">
                  <a:pos x="1659" y="810"/>
                </a:cxn>
                <a:cxn ang="0">
                  <a:pos x="1703" y="888"/>
                </a:cxn>
                <a:cxn ang="0">
                  <a:pos x="1735" y="971"/>
                </a:cxn>
                <a:cxn ang="0">
                  <a:pos x="1756" y="1060"/>
                </a:cxn>
                <a:cxn ang="0">
                  <a:pos x="1763" y="1153"/>
                </a:cxn>
                <a:cxn ang="0">
                  <a:pos x="1760" y="1255"/>
                </a:cxn>
                <a:cxn ang="0">
                  <a:pos x="1749" y="1355"/>
                </a:cxn>
                <a:cxn ang="0">
                  <a:pos x="2271" y="1437"/>
                </a:cxn>
                <a:cxn ang="0">
                  <a:pos x="2292" y="1332"/>
                </a:cxn>
                <a:cxn ang="0">
                  <a:pos x="2304" y="1225"/>
                </a:cxn>
                <a:cxn ang="0">
                  <a:pos x="2306" y="1138"/>
                </a:cxn>
                <a:cxn ang="0">
                  <a:pos x="2304" y="1093"/>
                </a:cxn>
              </a:cxnLst>
              <a:rect l="0" t="0" r="r" b="b"/>
              <a:pathLst>
                <a:path w="2306" h="1438">
                  <a:moveTo>
                    <a:pt x="2304" y="1093"/>
                  </a:moveTo>
                  <a:lnTo>
                    <a:pt x="2300" y="1037"/>
                  </a:lnTo>
                  <a:lnTo>
                    <a:pt x="2293" y="980"/>
                  </a:lnTo>
                  <a:lnTo>
                    <a:pt x="2284" y="925"/>
                  </a:lnTo>
                  <a:lnTo>
                    <a:pt x="2272" y="871"/>
                  </a:lnTo>
                  <a:lnTo>
                    <a:pt x="2257" y="818"/>
                  </a:lnTo>
                  <a:lnTo>
                    <a:pt x="2240" y="766"/>
                  </a:lnTo>
                  <a:lnTo>
                    <a:pt x="2220" y="715"/>
                  </a:lnTo>
                  <a:lnTo>
                    <a:pt x="2198" y="665"/>
                  </a:lnTo>
                  <a:lnTo>
                    <a:pt x="2174" y="616"/>
                  </a:lnTo>
                  <a:lnTo>
                    <a:pt x="2148" y="570"/>
                  </a:lnTo>
                  <a:lnTo>
                    <a:pt x="2119" y="523"/>
                  </a:lnTo>
                  <a:lnTo>
                    <a:pt x="2089" y="480"/>
                  </a:lnTo>
                  <a:lnTo>
                    <a:pt x="2057" y="437"/>
                  </a:lnTo>
                  <a:lnTo>
                    <a:pt x="2022" y="395"/>
                  </a:lnTo>
                  <a:lnTo>
                    <a:pt x="1987" y="356"/>
                  </a:lnTo>
                  <a:lnTo>
                    <a:pt x="1949" y="318"/>
                  </a:lnTo>
                  <a:lnTo>
                    <a:pt x="1909" y="282"/>
                  </a:lnTo>
                  <a:lnTo>
                    <a:pt x="1868" y="248"/>
                  </a:lnTo>
                  <a:lnTo>
                    <a:pt x="1825" y="215"/>
                  </a:lnTo>
                  <a:lnTo>
                    <a:pt x="1781" y="185"/>
                  </a:lnTo>
                  <a:lnTo>
                    <a:pt x="1734" y="157"/>
                  </a:lnTo>
                  <a:lnTo>
                    <a:pt x="1687" y="131"/>
                  </a:lnTo>
                  <a:lnTo>
                    <a:pt x="1638" y="107"/>
                  </a:lnTo>
                  <a:lnTo>
                    <a:pt x="1589" y="85"/>
                  </a:lnTo>
                  <a:lnTo>
                    <a:pt x="1538" y="66"/>
                  </a:lnTo>
                  <a:lnTo>
                    <a:pt x="1486" y="49"/>
                  </a:lnTo>
                  <a:lnTo>
                    <a:pt x="1432" y="35"/>
                  </a:lnTo>
                  <a:lnTo>
                    <a:pt x="1379" y="22"/>
                  </a:lnTo>
                  <a:lnTo>
                    <a:pt x="1323" y="12"/>
                  </a:lnTo>
                  <a:lnTo>
                    <a:pt x="1267" y="6"/>
                  </a:lnTo>
                  <a:lnTo>
                    <a:pt x="1211" y="1"/>
                  </a:lnTo>
                  <a:lnTo>
                    <a:pt x="1153" y="0"/>
                  </a:lnTo>
                  <a:lnTo>
                    <a:pt x="1096" y="1"/>
                  </a:lnTo>
                  <a:lnTo>
                    <a:pt x="1039" y="6"/>
                  </a:lnTo>
                  <a:lnTo>
                    <a:pt x="982" y="12"/>
                  </a:lnTo>
                  <a:lnTo>
                    <a:pt x="928" y="22"/>
                  </a:lnTo>
                  <a:lnTo>
                    <a:pt x="873" y="35"/>
                  </a:lnTo>
                  <a:lnTo>
                    <a:pt x="821" y="49"/>
                  </a:lnTo>
                  <a:lnTo>
                    <a:pt x="768" y="66"/>
                  </a:lnTo>
                  <a:lnTo>
                    <a:pt x="718" y="85"/>
                  </a:lnTo>
                  <a:lnTo>
                    <a:pt x="667" y="107"/>
                  </a:lnTo>
                  <a:lnTo>
                    <a:pt x="619" y="131"/>
                  </a:lnTo>
                  <a:lnTo>
                    <a:pt x="571" y="157"/>
                  </a:lnTo>
                  <a:lnTo>
                    <a:pt x="526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20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2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4" y="1332"/>
                  </a:lnTo>
                  <a:lnTo>
                    <a:pt x="20" y="1368"/>
                  </a:lnTo>
                  <a:lnTo>
                    <a:pt x="27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7" y="861"/>
                  </a:lnTo>
                  <a:lnTo>
                    <a:pt x="632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2" y="742"/>
                  </a:lnTo>
                  <a:lnTo>
                    <a:pt x="722" y="720"/>
                  </a:lnTo>
                  <a:lnTo>
                    <a:pt x="743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2" y="645"/>
                  </a:lnTo>
                  <a:lnTo>
                    <a:pt x="837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6" y="588"/>
                  </a:lnTo>
                  <a:lnTo>
                    <a:pt x="943" y="577"/>
                  </a:lnTo>
                  <a:lnTo>
                    <a:pt x="971" y="567"/>
                  </a:lnTo>
                  <a:lnTo>
                    <a:pt x="1001" y="559"/>
                  </a:lnTo>
                  <a:lnTo>
                    <a:pt x="1030" y="552"/>
                  </a:lnTo>
                  <a:lnTo>
                    <a:pt x="1060" y="547"/>
                  </a:lnTo>
                  <a:lnTo>
                    <a:pt x="1091" y="543"/>
                  </a:lnTo>
                  <a:lnTo>
                    <a:pt x="1122" y="540"/>
                  </a:lnTo>
                  <a:lnTo>
                    <a:pt x="1153" y="539"/>
                  </a:lnTo>
                  <a:lnTo>
                    <a:pt x="1185" y="540"/>
                  </a:lnTo>
                  <a:lnTo>
                    <a:pt x="1216" y="543"/>
                  </a:lnTo>
                  <a:lnTo>
                    <a:pt x="1246" y="547"/>
                  </a:lnTo>
                  <a:lnTo>
                    <a:pt x="1277" y="552"/>
                  </a:lnTo>
                  <a:lnTo>
                    <a:pt x="1306" y="559"/>
                  </a:lnTo>
                  <a:lnTo>
                    <a:pt x="1334" y="567"/>
                  </a:lnTo>
                  <a:lnTo>
                    <a:pt x="1362" y="577"/>
                  </a:lnTo>
                  <a:lnTo>
                    <a:pt x="1391" y="588"/>
                  </a:lnTo>
                  <a:lnTo>
                    <a:pt x="1418" y="600"/>
                  </a:lnTo>
                  <a:lnTo>
                    <a:pt x="1444" y="614"/>
                  </a:lnTo>
                  <a:lnTo>
                    <a:pt x="1470" y="629"/>
                  </a:lnTo>
                  <a:lnTo>
                    <a:pt x="1494" y="645"/>
                  </a:lnTo>
                  <a:lnTo>
                    <a:pt x="1518" y="662"/>
                  </a:lnTo>
                  <a:lnTo>
                    <a:pt x="1541" y="680"/>
                  </a:lnTo>
                  <a:lnTo>
                    <a:pt x="1564" y="699"/>
                  </a:lnTo>
                  <a:lnTo>
                    <a:pt x="1585" y="720"/>
                  </a:lnTo>
                  <a:lnTo>
                    <a:pt x="1605" y="742"/>
                  </a:lnTo>
                  <a:lnTo>
                    <a:pt x="1624" y="764"/>
                  </a:lnTo>
                  <a:lnTo>
                    <a:pt x="1642" y="787"/>
                  </a:lnTo>
                  <a:lnTo>
                    <a:pt x="1659" y="810"/>
                  </a:lnTo>
                  <a:lnTo>
                    <a:pt x="1675" y="836"/>
                  </a:lnTo>
                  <a:lnTo>
                    <a:pt x="1690" y="861"/>
                  </a:lnTo>
                  <a:lnTo>
                    <a:pt x="1703" y="888"/>
                  </a:lnTo>
                  <a:lnTo>
                    <a:pt x="1715" y="914"/>
                  </a:lnTo>
                  <a:lnTo>
                    <a:pt x="1726" y="943"/>
                  </a:lnTo>
                  <a:lnTo>
                    <a:pt x="1735" y="971"/>
                  </a:lnTo>
                  <a:lnTo>
                    <a:pt x="1743" y="1000"/>
                  </a:lnTo>
                  <a:lnTo>
                    <a:pt x="1751" y="1029"/>
                  </a:lnTo>
                  <a:lnTo>
                    <a:pt x="1756" y="1060"/>
                  </a:lnTo>
                  <a:lnTo>
                    <a:pt x="1760" y="1090"/>
                  </a:lnTo>
                  <a:lnTo>
                    <a:pt x="1763" y="1121"/>
                  </a:lnTo>
                  <a:lnTo>
                    <a:pt x="1763" y="1153"/>
                  </a:lnTo>
                  <a:lnTo>
                    <a:pt x="1763" y="1189"/>
                  </a:lnTo>
                  <a:lnTo>
                    <a:pt x="1762" y="1222"/>
                  </a:lnTo>
                  <a:lnTo>
                    <a:pt x="1760" y="1255"/>
                  </a:lnTo>
                  <a:lnTo>
                    <a:pt x="1757" y="1287"/>
                  </a:lnTo>
                  <a:lnTo>
                    <a:pt x="1754" y="1319"/>
                  </a:lnTo>
                  <a:lnTo>
                    <a:pt x="1749" y="1355"/>
                  </a:lnTo>
                  <a:lnTo>
                    <a:pt x="1743" y="1393"/>
                  </a:lnTo>
                  <a:lnTo>
                    <a:pt x="1737" y="1438"/>
                  </a:lnTo>
                  <a:lnTo>
                    <a:pt x="2271" y="1437"/>
                  </a:lnTo>
                  <a:lnTo>
                    <a:pt x="2279" y="1402"/>
                  </a:lnTo>
                  <a:lnTo>
                    <a:pt x="2286" y="1368"/>
                  </a:lnTo>
                  <a:lnTo>
                    <a:pt x="2292" y="1332"/>
                  </a:lnTo>
                  <a:lnTo>
                    <a:pt x="2297" y="1297"/>
                  </a:lnTo>
                  <a:lnTo>
                    <a:pt x="2301" y="1262"/>
                  </a:lnTo>
                  <a:lnTo>
                    <a:pt x="2304" y="1225"/>
                  </a:lnTo>
                  <a:lnTo>
                    <a:pt x="2305" y="1189"/>
                  </a:lnTo>
                  <a:lnTo>
                    <a:pt x="2306" y="1153"/>
                  </a:lnTo>
                  <a:lnTo>
                    <a:pt x="2306" y="1138"/>
                  </a:lnTo>
                  <a:lnTo>
                    <a:pt x="2305" y="1122"/>
                  </a:lnTo>
                  <a:lnTo>
                    <a:pt x="2305" y="1108"/>
                  </a:lnTo>
                  <a:lnTo>
                    <a:pt x="2304" y="10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7210425" y="3892550"/>
              <a:ext cx="165100" cy="344488"/>
            </a:xfrm>
            <a:custGeom>
              <a:avLst/>
              <a:gdLst/>
              <a:ahLst/>
              <a:cxnLst>
                <a:cxn ang="0">
                  <a:pos x="543" y="2730"/>
                </a:cxn>
                <a:cxn ang="0">
                  <a:pos x="543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2" y="3259"/>
                </a:cxn>
                <a:cxn ang="0">
                  <a:pos x="1552" y="2730"/>
                </a:cxn>
                <a:cxn ang="0">
                  <a:pos x="543" y="2730"/>
                </a:cxn>
              </a:cxnLst>
              <a:rect l="0" t="0" r="r" b="b"/>
              <a:pathLst>
                <a:path w="1552" h="3259">
                  <a:moveTo>
                    <a:pt x="543" y="2730"/>
                  </a:moveTo>
                  <a:lnTo>
                    <a:pt x="543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2" y="3259"/>
                  </a:lnTo>
                  <a:lnTo>
                    <a:pt x="1552" y="2730"/>
                  </a:lnTo>
                  <a:lnTo>
                    <a:pt x="543" y="27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5722938" y="3892550"/>
              <a:ext cx="284163" cy="230188"/>
            </a:xfrm>
            <a:custGeom>
              <a:avLst/>
              <a:gdLst/>
              <a:ahLst/>
              <a:cxnLst>
                <a:cxn ang="0">
                  <a:pos x="1794" y="0"/>
                </a:cxn>
                <a:cxn ang="0">
                  <a:pos x="1350" y="1768"/>
                </a:cxn>
                <a:cxn ang="0">
                  <a:pos x="904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3" y="356"/>
                </a:cxn>
                <a:cxn ang="0">
                  <a:pos x="1008" y="2153"/>
                </a:cxn>
                <a:cxn ang="0">
                  <a:pos x="1685" y="2153"/>
                </a:cxn>
                <a:cxn ang="0">
                  <a:pos x="2141" y="367"/>
                </a:cxn>
                <a:cxn ang="0">
                  <a:pos x="2154" y="367"/>
                </a:cxn>
                <a:cxn ang="0">
                  <a:pos x="2154" y="2178"/>
                </a:cxn>
                <a:cxn ang="0">
                  <a:pos x="2685" y="2178"/>
                </a:cxn>
                <a:cxn ang="0">
                  <a:pos x="2685" y="0"/>
                </a:cxn>
                <a:cxn ang="0">
                  <a:pos x="1794" y="0"/>
                </a:cxn>
              </a:cxnLst>
              <a:rect l="0" t="0" r="r" b="b"/>
              <a:pathLst>
                <a:path w="2685" h="2178">
                  <a:moveTo>
                    <a:pt x="1794" y="0"/>
                  </a:moveTo>
                  <a:lnTo>
                    <a:pt x="1350" y="1768"/>
                  </a:lnTo>
                  <a:lnTo>
                    <a:pt x="904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3" y="356"/>
                  </a:lnTo>
                  <a:lnTo>
                    <a:pt x="1008" y="2153"/>
                  </a:lnTo>
                  <a:lnTo>
                    <a:pt x="1685" y="2153"/>
                  </a:lnTo>
                  <a:lnTo>
                    <a:pt x="2141" y="367"/>
                  </a:lnTo>
                  <a:lnTo>
                    <a:pt x="2154" y="367"/>
                  </a:lnTo>
                  <a:lnTo>
                    <a:pt x="2154" y="2178"/>
                  </a:lnTo>
                  <a:lnTo>
                    <a:pt x="2685" y="2178"/>
                  </a:lnTo>
                  <a:lnTo>
                    <a:pt x="2685" y="0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6148388" y="3802063"/>
              <a:ext cx="207963" cy="320675"/>
            </a:xfrm>
            <a:custGeom>
              <a:avLst/>
              <a:gdLst/>
              <a:ahLst/>
              <a:cxnLst>
                <a:cxn ang="0">
                  <a:pos x="1963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7" y="530"/>
                </a:cxn>
                <a:cxn ang="0">
                  <a:pos x="717" y="3031"/>
                </a:cxn>
                <a:cxn ang="0">
                  <a:pos x="1247" y="3031"/>
                </a:cxn>
                <a:cxn ang="0">
                  <a:pos x="1247" y="530"/>
                </a:cxn>
                <a:cxn ang="0">
                  <a:pos x="1963" y="530"/>
                </a:cxn>
                <a:cxn ang="0">
                  <a:pos x="1963" y="0"/>
                </a:cxn>
              </a:cxnLst>
              <a:rect l="0" t="0" r="r" b="b"/>
              <a:pathLst>
                <a:path w="1963" h="3031">
                  <a:moveTo>
                    <a:pt x="1963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7" y="530"/>
                  </a:lnTo>
                  <a:lnTo>
                    <a:pt x="717" y="3031"/>
                  </a:lnTo>
                  <a:lnTo>
                    <a:pt x="1247" y="3031"/>
                  </a:lnTo>
                  <a:lnTo>
                    <a:pt x="1247" y="530"/>
                  </a:lnTo>
                  <a:lnTo>
                    <a:pt x="1963" y="530"/>
                  </a:lnTo>
                  <a:lnTo>
                    <a:pt x="19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6315075" y="3892550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3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9" y="1664"/>
                </a:cxn>
                <a:cxn ang="0">
                  <a:pos x="1384" y="1583"/>
                </a:cxn>
                <a:cxn ang="0">
                  <a:pos x="1424" y="1498"/>
                </a:cxn>
                <a:cxn ang="0">
                  <a:pos x="1455" y="1409"/>
                </a:cxn>
                <a:cxn ang="0">
                  <a:pos x="1479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8" y="818"/>
                </a:cxn>
                <a:cxn ang="0">
                  <a:pos x="1417" y="666"/>
                </a:cxn>
                <a:cxn ang="0">
                  <a:pos x="1346" y="525"/>
                </a:cxn>
                <a:cxn ang="0">
                  <a:pos x="1255" y="397"/>
                </a:cxn>
                <a:cxn ang="0">
                  <a:pos x="1147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60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3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1" y="1901"/>
                  </a:lnTo>
                  <a:lnTo>
                    <a:pt x="1163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8" y="1790"/>
                  </a:lnTo>
                  <a:lnTo>
                    <a:pt x="1267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9" y="1664"/>
                  </a:lnTo>
                  <a:lnTo>
                    <a:pt x="1355" y="1638"/>
                  </a:lnTo>
                  <a:lnTo>
                    <a:pt x="1370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4" y="1498"/>
                  </a:lnTo>
                  <a:lnTo>
                    <a:pt x="1435" y="1468"/>
                  </a:lnTo>
                  <a:lnTo>
                    <a:pt x="1446" y="1438"/>
                  </a:lnTo>
                  <a:lnTo>
                    <a:pt x="1455" y="1409"/>
                  </a:lnTo>
                  <a:lnTo>
                    <a:pt x="1464" y="1379"/>
                  </a:lnTo>
                  <a:lnTo>
                    <a:pt x="1472" y="1347"/>
                  </a:lnTo>
                  <a:lnTo>
                    <a:pt x="1479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80" y="870"/>
                  </a:lnTo>
                  <a:lnTo>
                    <a:pt x="1468" y="818"/>
                  </a:lnTo>
                  <a:lnTo>
                    <a:pt x="1454" y="766"/>
                  </a:lnTo>
                  <a:lnTo>
                    <a:pt x="1437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1" y="571"/>
                  </a:lnTo>
                  <a:lnTo>
                    <a:pt x="1346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5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7" y="284"/>
                  </a:lnTo>
                  <a:lnTo>
                    <a:pt x="1107" y="249"/>
                  </a:lnTo>
                  <a:lnTo>
                    <a:pt x="1066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1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8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2" y="921"/>
                  </a:lnTo>
                  <a:lnTo>
                    <a:pt x="960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5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1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3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59" y="1656"/>
                  </a:lnTo>
                  <a:lnTo>
                    <a:pt x="450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1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0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60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6046788" y="3892550"/>
              <a:ext cx="142875" cy="344488"/>
            </a:xfrm>
            <a:custGeom>
              <a:avLst/>
              <a:gdLst/>
              <a:ahLst/>
              <a:cxnLst>
                <a:cxn ang="0">
                  <a:pos x="1359" y="530"/>
                </a:cxn>
                <a:cxn ang="0">
                  <a:pos x="1359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7" y="3260"/>
                </a:cxn>
                <a:cxn ang="0">
                  <a:pos x="1357" y="2750"/>
                </a:cxn>
                <a:cxn ang="0">
                  <a:pos x="531" y="2750"/>
                </a:cxn>
                <a:cxn ang="0">
                  <a:pos x="531" y="2178"/>
                </a:cxn>
                <a:cxn ang="0">
                  <a:pos x="1322" y="2178"/>
                </a:cxn>
                <a:cxn ang="0">
                  <a:pos x="1322" y="1648"/>
                </a:cxn>
                <a:cxn ang="0">
                  <a:pos x="531" y="1648"/>
                </a:cxn>
                <a:cxn ang="0">
                  <a:pos x="531" y="530"/>
                </a:cxn>
                <a:cxn ang="0">
                  <a:pos x="1359" y="530"/>
                </a:cxn>
              </a:cxnLst>
              <a:rect l="0" t="0" r="r" b="b"/>
              <a:pathLst>
                <a:path w="1359" h="3260">
                  <a:moveTo>
                    <a:pt x="1359" y="530"/>
                  </a:moveTo>
                  <a:lnTo>
                    <a:pt x="1359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7" y="3260"/>
                  </a:lnTo>
                  <a:lnTo>
                    <a:pt x="1357" y="2750"/>
                  </a:lnTo>
                  <a:lnTo>
                    <a:pt x="531" y="2750"/>
                  </a:lnTo>
                  <a:lnTo>
                    <a:pt x="531" y="2178"/>
                  </a:lnTo>
                  <a:lnTo>
                    <a:pt x="1322" y="2178"/>
                  </a:lnTo>
                  <a:lnTo>
                    <a:pt x="1322" y="1648"/>
                  </a:lnTo>
                  <a:lnTo>
                    <a:pt x="531" y="1648"/>
                  </a:lnTo>
                  <a:lnTo>
                    <a:pt x="531" y="530"/>
                  </a:lnTo>
                  <a:lnTo>
                    <a:pt x="1359" y="5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6745288" y="3892550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4" y="2179"/>
                </a:cxn>
                <a:cxn ang="0">
                  <a:pos x="910" y="2165"/>
                </a:cxn>
                <a:cxn ang="0">
                  <a:pos x="1068" y="2129"/>
                </a:cxn>
                <a:cxn ang="0">
                  <a:pos x="1216" y="2070"/>
                </a:cxn>
                <a:cxn ang="0">
                  <a:pos x="1353" y="1992"/>
                </a:cxn>
                <a:cxn ang="0">
                  <a:pos x="1476" y="1894"/>
                </a:cxn>
                <a:cxn ang="0">
                  <a:pos x="1584" y="1781"/>
                </a:cxn>
                <a:cxn ang="0">
                  <a:pos x="1675" y="1652"/>
                </a:cxn>
                <a:cxn ang="0">
                  <a:pos x="1747" y="1511"/>
                </a:cxn>
                <a:cxn ang="0">
                  <a:pos x="1798" y="1359"/>
                </a:cxn>
                <a:cxn ang="0">
                  <a:pos x="1827" y="1198"/>
                </a:cxn>
                <a:cxn ang="0">
                  <a:pos x="1831" y="1031"/>
                </a:cxn>
                <a:cxn ang="0">
                  <a:pos x="1810" y="867"/>
                </a:cxn>
                <a:cxn ang="0">
                  <a:pos x="1766" y="713"/>
                </a:cxn>
                <a:cxn ang="0">
                  <a:pos x="1701" y="568"/>
                </a:cxn>
                <a:cxn ang="0">
                  <a:pos x="1616" y="436"/>
                </a:cxn>
                <a:cxn ang="0">
                  <a:pos x="1513" y="318"/>
                </a:cxn>
                <a:cxn ang="0">
                  <a:pos x="1395" y="216"/>
                </a:cxn>
                <a:cxn ang="0">
                  <a:pos x="1263" y="131"/>
                </a:cxn>
                <a:cxn ang="0">
                  <a:pos x="1118" y="65"/>
                </a:cxn>
                <a:cxn ang="0">
                  <a:pos x="964" y="22"/>
                </a:cxn>
                <a:cxn ang="0">
                  <a:pos x="800" y="1"/>
                </a:cxn>
                <a:cxn ang="0">
                  <a:pos x="531" y="1666"/>
                </a:cxn>
                <a:cxn ang="0">
                  <a:pos x="760" y="509"/>
                </a:cxn>
                <a:cxn ang="0">
                  <a:pos x="847" y="520"/>
                </a:cxn>
                <a:cxn ang="0">
                  <a:pos x="929" y="543"/>
                </a:cxn>
                <a:cxn ang="0">
                  <a:pos x="1007" y="579"/>
                </a:cxn>
                <a:cxn ang="0">
                  <a:pos x="1078" y="623"/>
                </a:cxn>
                <a:cxn ang="0">
                  <a:pos x="1140" y="678"/>
                </a:cxn>
                <a:cxn ang="0">
                  <a:pos x="1196" y="741"/>
                </a:cxn>
                <a:cxn ang="0">
                  <a:pos x="1240" y="811"/>
                </a:cxn>
                <a:cxn ang="0">
                  <a:pos x="1276" y="889"/>
                </a:cxn>
                <a:cxn ang="0">
                  <a:pos x="1299" y="970"/>
                </a:cxn>
                <a:cxn ang="0">
                  <a:pos x="1310" y="1057"/>
                </a:cxn>
                <a:cxn ang="0">
                  <a:pos x="1308" y="1146"/>
                </a:cxn>
                <a:cxn ang="0">
                  <a:pos x="1293" y="1232"/>
                </a:cxn>
                <a:cxn ang="0">
                  <a:pos x="1266" y="1312"/>
                </a:cxn>
                <a:cxn ang="0">
                  <a:pos x="1227" y="1388"/>
                </a:cxn>
                <a:cxn ang="0">
                  <a:pos x="1178" y="1455"/>
                </a:cxn>
                <a:cxn ang="0">
                  <a:pos x="1120" y="1516"/>
                </a:cxn>
                <a:cxn ang="0">
                  <a:pos x="1054" y="1567"/>
                </a:cxn>
                <a:cxn ang="0">
                  <a:pos x="982" y="1610"/>
                </a:cxn>
                <a:cxn ang="0">
                  <a:pos x="903" y="1640"/>
                </a:cxn>
                <a:cxn ang="0">
                  <a:pos x="819" y="1660"/>
                </a:cxn>
                <a:cxn ang="0">
                  <a:pos x="730" y="1666"/>
                </a:cxn>
              </a:cxnLst>
              <a:rect l="0" t="0" r="r" b="b"/>
              <a:pathLst>
                <a:path w="1832" h="3259">
                  <a:moveTo>
                    <a:pt x="744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1" y="3259"/>
                  </a:lnTo>
                  <a:lnTo>
                    <a:pt x="531" y="2179"/>
                  </a:lnTo>
                  <a:lnTo>
                    <a:pt x="744" y="2179"/>
                  </a:lnTo>
                  <a:lnTo>
                    <a:pt x="800" y="2177"/>
                  </a:lnTo>
                  <a:lnTo>
                    <a:pt x="855" y="2172"/>
                  </a:lnTo>
                  <a:lnTo>
                    <a:pt x="910" y="2165"/>
                  </a:lnTo>
                  <a:lnTo>
                    <a:pt x="964" y="2156"/>
                  </a:lnTo>
                  <a:lnTo>
                    <a:pt x="1016" y="2144"/>
                  </a:lnTo>
                  <a:lnTo>
                    <a:pt x="1068" y="2129"/>
                  </a:lnTo>
                  <a:lnTo>
                    <a:pt x="1118" y="2112"/>
                  </a:lnTo>
                  <a:lnTo>
                    <a:pt x="1168" y="2093"/>
                  </a:lnTo>
                  <a:lnTo>
                    <a:pt x="1216" y="2070"/>
                  </a:lnTo>
                  <a:lnTo>
                    <a:pt x="1263" y="2046"/>
                  </a:lnTo>
                  <a:lnTo>
                    <a:pt x="1308" y="2020"/>
                  </a:lnTo>
                  <a:lnTo>
                    <a:pt x="1353" y="1992"/>
                  </a:lnTo>
                  <a:lnTo>
                    <a:pt x="1395" y="1961"/>
                  </a:lnTo>
                  <a:lnTo>
                    <a:pt x="1436" y="1928"/>
                  </a:lnTo>
                  <a:lnTo>
                    <a:pt x="1476" y="1894"/>
                  </a:lnTo>
                  <a:lnTo>
                    <a:pt x="1513" y="1857"/>
                  </a:lnTo>
                  <a:lnTo>
                    <a:pt x="1550" y="1820"/>
                  </a:lnTo>
                  <a:lnTo>
                    <a:pt x="1584" y="1781"/>
                  </a:lnTo>
                  <a:lnTo>
                    <a:pt x="1616" y="1739"/>
                  </a:lnTo>
                  <a:lnTo>
                    <a:pt x="1647" y="1696"/>
                  </a:lnTo>
                  <a:lnTo>
                    <a:pt x="1675" y="1652"/>
                  </a:lnTo>
                  <a:lnTo>
                    <a:pt x="1701" y="1606"/>
                  </a:lnTo>
                  <a:lnTo>
                    <a:pt x="1725" y="1559"/>
                  </a:lnTo>
                  <a:lnTo>
                    <a:pt x="1747" y="1511"/>
                  </a:lnTo>
                  <a:lnTo>
                    <a:pt x="1766" y="1461"/>
                  </a:lnTo>
                  <a:lnTo>
                    <a:pt x="1783" y="1411"/>
                  </a:lnTo>
                  <a:lnTo>
                    <a:pt x="1798" y="1359"/>
                  </a:lnTo>
                  <a:lnTo>
                    <a:pt x="1810" y="1306"/>
                  </a:lnTo>
                  <a:lnTo>
                    <a:pt x="1820" y="1252"/>
                  </a:lnTo>
                  <a:lnTo>
                    <a:pt x="1827" y="1198"/>
                  </a:lnTo>
                  <a:lnTo>
                    <a:pt x="1831" y="1143"/>
                  </a:lnTo>
                  <a:lnTo>
                    <a:pt x="1832" y="1087"/>
                  </a:lnTo>
                  <a:lnTo>
                    <a:pt x="1831" y="1031"/>
                  </a:lnTo>
                  <a:lnTo>
                    <a:pt x="1827" y="976"/>
                  </a:lnTo>
                  <a:lnTo>
                    <a:pt x="1820" y="921"/>
                  </a:lnTo>
                  <a:lnTo>
                    <a:pt x="1810" y="867"/>
                  </a:lnTo>
                  <a:lnTo>
                    <a:pt x="1798" y="815"/>
                  </a:lnTo>
                  <a:lnTo>
                    <a:pt x="1783" y="763"/>
                  </a:lnTo>
                  <a:lnTo>
                    <a:pt x="1766" y="713"/>
                  </a:lnTo>
                  <a:lnTo>
                    <a:pt x="1747" y="663"/>
                  </a:lnTo>
                  <a:lnTo>
                    <a:pt x="1725" y="615"/>
                  </a:lnTo>
                  <a:lnTo>
                    <a:pt x="1701" y="568"/>
                  </a:lnTo>
                  <a:lnTo>
                    <a:pt x="1675" y="523"/>
                  </a:lnTo>
                  <a:lnTo>
                    <a:pt x="1647" y="479"/>
                  </a:lnTo>
                  <a:lnTo>
                    <a:pt x="1616" y="436"/>
                  </a:lnTo>
                  <a:lnTo>
                    <a:pt x="1584" y="395"/>
                  </a:lnTo>
                  <a:lnTo>
                    <a:pt x="1550" y="355"/>
                  </a:lnTo>
                  <a:lnTo>
                    <a:pt x="1513" y="318"/>
                  </a:lnTo>
                  <a:lnTo>
                    <a:pt x="1476" y="282"/>
                  </a:lnTo>
                  <a:lnTo>
                    <a:pt x="1436" y="248"/>
                  </a:lnTo>
                  <a:lnTo>
                    <a:pt x="1395" y="216"/>
                  </a:lnTo>
                  <a:lnTo>
                    <a:pt x="1353" y="186"/>
                  </a:lnTo>
                  <a:lnTo>
                    <a:pt x="1308" y="157"/>
                  </a:lnTo>
                  <a:lnTo>
                    <a:pt x="1263" y="131"/>
                  </a:lnTo>
                  <a:lnTo>
                    <a:pt x="1216" y="107"/>
                  </a:lnTo>
                  <a:lnTo>
                    <a:pt x="1168" y="85"/>
                  </a:lnTo>
                  <a:lnTo>
                    <a:pt x="1118" y="65"/>
                  </a:lnTo>
                  <a:lnTo>
                    <a:pt x="1068" y="48"/>
                  </a:lnTo>
                  <a:lnTo>
                    <a:pt x="1016" y="34"/>
                  </a:lnTo>
                  <a:lnTo>
                    <a:pt x="964" y="22"/>
                  </a:lnTo>
                  <a:lnTo>
                    <a:pt x="910" y="12"/>
                  </a:lnTo>
                  <a:lnTo>
                    <a:pt x="855" y="5"/>
                  </a:lnTo>
                  <a:lnTo>
                    <a:pt x="800" y="1"/>
                  </a:lnTo>
                  <a:lnTo>
                    <a:pt x="744" y="0"/>
                  </a:lnTo>
                  <a:close/>
                  <a:moveTo>
                    <a:pt x="730" y="1666"/>
                  </a:moveTo>
                  <a:lnTo>
                    <a:pt x="531" y="1666"/>
                  </a:lnTo>
                  <a:lnTo>
                    <a:pt x="531" y="508"/>
                  </a:lnTo>
                  <a:lnTo>
                    <a:pt x="730" y="508"/>
                  </a:lnTo>
                  <a:lnTo>
                    <a:pt x="760" y="509"/>
                  </a:lnTo>
                  <a:lnTo>
                    <a:pt x="790" y="511"/>
                  </a:lnTo>
                  <a:lnTo>
                    <a:pt x="819" y="515"/>
                  </a:lnTo>
                  <a:lnTo>
                    <a:pt x="847" y="520"/>
                  </a:lnTo>
                  <a:lnTo>
                    <a:pt x="876" y="526"/>
                  </a:lnTo>
                  <a:lnTo>
                    <a:pt x="903" y="534"/>
                  </a:lnTo>
                  <a:lnTo>
                    <a:pt x="929" y="543"/>
                  </a:lnTo>
                  <a:lnTo>
                    <a:pt x="956" y="553"/>
                  </a:lnTo>
                  <a:lnTo>
                    <a:pt x="982" y="565"/>
                  </a:lnTo>
                  <a:lnTo>
                    <a:pt x="1007" y="579"/>
                  </a:lnTo>
                  <a:lnTo>
                    <a:pt x="1031" y="592"/>
                  </a:lnTo>
                  <a:lnTo>
                    <a:pt x="1054" y="607"/>
                  </a:lnTo>
                  <a:lnTo>
                    <a:pt x="1078" y="623"/>
                  </a:lnTo>
                  <a:lnTo>
                    <a:pt x="1099" y="640"/>
                  </a:lnTo>
                  <a:lnTo>
                    <a:pt x="1120" y="658"/>
                  </a:lnTo>
                  <a:lnTo>
                    <a:pt x="1140" y="678"/>
                  </a:lnTo>
                  <a:lnTo>
                    <a:pt x="1160" y="698"/>
                  </a:lnTo>
                  <a:lnTo>
                    <a:pt x="1178" y="719"/>
                  </a:lnTo>
                  <a:lnTo>
                    <a:pt x="1196" y="741"/>
                  </a:lnTo>
                  <a:lnTo>
                    <a:pt x="1212" y="763"/>
                  </a:lnTo>
                  <a:lnTo>
                    <a:pt x="1227" y="787"/>
                  </a:lnTo>
                  <a:lnTo>
                    <a:pt x="1240" y="811"/>
                  </a:lnTo>
                  <a:lnTo>
                    <a:pt x="1254" y="836"/>
                  </a:lnTo>
                  <a:lnTo>
                    <a:pt x="1266" y="862"/>
                  </a:lnTo>
                  <a:lnTo>
                    <a:pt x="1276" y="889"/>
                  </a:lnTo>
                  <a:lnTo>
                    <a:pt x="1285" y="915"/>
                  </a:lnTo>
                  <a:lnTo>
                    <a:pt x="1293" y="942"/>
                  </a:lnTo>
                  <a:lnTo>
                    <a:pt x="1299" y="970"/>
                  </a:lnTo>
                  <a:lnTo>
                    <a:pt x="1304" y="999"/>
                  </a:lnTo>
                  <a:lnTo>
                    <a:pt x="1308" y="1028"/>
                  </a:lnTo>
                  <a:lnTo>
                    <a:pt x="1310" y="1057"/>
                  </a:lnTo>
                  <a:lnTo>
                    <a:pt x="1311" y="1087"/>
                  </a:lnTo>
                  <a:lnTo>
                    <a:pt x="1310" y="1117"/>
                  </a:lnTo>
                  <a:lnTo>
                    <a:pt x="1308" y="1146"/>
                  </a:lnTo>
                  <a:lnTo>
                    <a:pt x="1304" y="1176"/>
                  </a:lnTo>
                  <a:lnTo>
                    <a:pt x="1299" y="1204"/>
                  </a:lnTo>
                  <a:lnTo>
                    <a:pt x="1293" y="1232"/>
                  </a:lnTo>
                  <a:lnTo>
                    <a:pt x="1285" y="1259"/>
                  </a:lnTo>
                  <a:lnTo>
                    <a:pt x="1276" y="1286"/>
                  </a:lnTo>
                  <a:lnTo>
                    <a:pt x="1266" y="1312"/>
                  </a:lnTo>
                  <a:lnTo>
                    <a:pt x="1254" y="1338"/>
                  </a:lnTo>
                  <a:lnTo>
                    <a:pt x="1240" y="1363"/>
                  </a:lnTo>
                  <a:lnTo>
                    <a:pt x="1227" y="1388"/>
                  </a:lnTo>
                  <a:lnTo>
                    <a:pt x="1212" y="1411"/>
                  </a:lnTo>
                  <a:lnTo>
                    <a:pt x="1196" y="1433"/>
                  </a:lnTo>
                  <a:lnTo>
                    <a:pt x="1178" y="1455"/>
                  </a:lnTo>
                  <a:lnTo>
                    <a:pt x="1160" y="1477"/>
                  </a:lnTo>
                  <a:lnTo>
                    <a:pt x="1140" y="1497"/>
                  </a:lnTo>
                  <a:lnTo>
                    <a:pt x="1120" y="1516"/>
                  </a:lnTo>
                  <a:lnTo>
                    <a:pt x="1099" y="1534"/>
                  </a:lnTo>
                  <a:lnTo>
                    <a:pt x="1078" y="1551"/>
                  </a:lnTo>
                  <a:lnTo>
                    <a:pt x="1054" y="1567"/>
                  </a:lnTo>
                  <a:lnTo>
                    <a:pt x="1031" y="1583"/>
                  </a:lnTo>
                  <a:lnTo>
                    <a:pt x="1007" y="1597"/>
                  </a:lnTo>
                  <a:lnTo>
                    <a:pt x="982" y="1610"/>
                  </a:lnTo>
                  <a:lnTo>
                    <a:pt x="956" y="1621"/>
                  </a:lnTo>
                  <a:lnTo>
                    <a:pt x="929" y="1631"/>
                  </a:lnTo>
                  <a:lnTo>
                    <a:pt x="903" y="1640"/>
                  </a:lnTo>
                  <a:lnTo>
                    <a:pt x="876" y="1648"/>
                  </a:lnTo>
                  <a:lnTo>
                    <a:pt x="847" y="1655"/>
                  </a:lnTo>
                  <a:lnTo>
                    <a:pt x="819" y="1660"/>
                  </a:lnTo>
                  <a:lnTo>
                    <a:pt x="790" y="1663"/>
                  </a:lnTo>
                  <a:lnTo>
                    <a:pt x="760" y="1666"/>
                  </a:lnTo>
                  <a:lnTo>
                    <a:pt x="730" y="16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6477000" y="4000500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3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69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5" y="2268"/>
                </a:cxn>
                <a:cxn ang="0">
                  <a:pos x="1153" y="2304"/>
                </a:cxn>
                <a:cxn ang="0">
                  <a:pos x="1441" y="2268"/>
                </a:cxn>
                <a:cxn ang="0">
                  <a:pos x="1703" y="2166"/>
                </a:cxn>
                <a:cxn ang="0">
                  <a:pos x="1928" y="2005"/>
                </a:cxn>
                <a:cxn ang="0">
                  <a:pos x="2109" y="1796"/>
                </a:cxn>
                <a:cxn ang="0">
                  <a:pos x="2235" y="1549"/>
                </a:cxn>
                <a:cxn ang="0">
                  <a:pos x="2300" y="1270"/>
                </a:cxn>
                <a:cxn ang="0">
                  <a:pos x="2292" y="977"/>
                </a:cxn>
                <a:cxn ang="0">
                  <a:pos x="2215" y="704"/>
                </a:cxn>
                <a:cxn ang="0">
                  <a:pos x="2077" y="463"/>
                </a:cxn>
                <a:cxn ang="0">
                  <a:pos x="1885" y="263"/>
                </a:cxn>
                <a:cxn ang="0">
                  <a:pos x="1652" y="113"/>
                </a:cxn>
                <a:cxn ang="0">
                  <a:pos x="1385" y="23"/>
                </a:cxn>
                <a:cxn ang="0">
                  <a:pos x="1148" y="1786"/>
                </a:cxn>
                <a:cxn ang="0">
                  <a:pos x="989" y="1766"/>
                </a:cxn>
                <a:cxn ang="0">
                  <a:pos x="846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4" y="906"/>
                </a:cxn>
                <a:cxn ang="0">
                  <a:pos x="640" y="774"/>
                </a:cxn>
                <a:cxn ang="0">
                  <a:pos x="745" y="664"/>
                </a:cxn>
                <a:cxn ang="0">
                  <a:pos x="873" y="582"/>
                </a:cxn>
                <a:cxn ang="0">
                  <a:pos x="1019" y="532"/>
                </a:cxn>
                <a:cxn ang="0">
                  <a:pos x="1180" y="520"/>
                </a:cxn>
                <a:cxn ang="0">
                  <a:pos x="1336" y="548"/>
                </a:cxn>
                <a:cxn ang="0">
                  <a:pos x="1476" y="611"/>
                </a:cxn>
                <a:cxn ang="0">
                  <a:pos x="1595" y="705"/>
                </a:cxn>
                <a:cxn ang="0">
                  <a:pos x="1689" y="824"/>
                </a:cxn>
                <a:cxn ang="0">
                  <a:pos x="1752" y="965"/>
                </a:cxn>
                <a:cxn ang="0">
                  <a:pos x="1780" y="1120"/>
                </a:cxn>
                <a:cxn ang="0">
                  <a:pos x="1768" y="1280"/>
                </a:cxn>
                <a:cxn ang="0">
                  <a:pos x="1719" y="1427"/>
                </a:cxn>
                <a:cxn ang="0">
                  <a:pos x="1637" y="1556"/>
                </a:cxn>
                <a:cxn ang="0">
                  <a:pos x="1527" y="1660"/>
                </a:cxn>
                <a:cxn ang="0">
                  <a:pos x="1394" y="1735"/>
                </a:cxn>
                <a:cxn ang="0">
                  <a:pos x="1244" y="1778"/>
                </a:cxn>
              </a:cxnLst>
              <a:rect l="0" t="0" r="r" b="b"/>
              <a:pathLst>
                <a:path w="2306" h="2304">
                  <a:moveTo>
                    <a:pt x="1153" y="0"/>
                  </a:moveTo>
                  <a:lnTo>
                    <a:pt x="1093" y="1"/>
                  </a:lnTo>
                  <a:lnTo>
                    <a:pt x="1035" y="6"/>
                  </a:lnTo>
                  <a:lnTo>
                    <a:pt x="977" y="13"/>
                  </a:lnTo>
                  <a:lnTo>
                    <a:pt x="920" y="23"/>
                  </a:lnTo>
                  <a:lnTo>
                    <a:pt x="865" y="36"/>
                  </a:lnTo>
                  <a:lnTo>
                    <a:pt x="809" y="52"/>
                  </a:lnTo>
                  <a:lnTo>
                    <a:pt x="756" y="70"/>
                  </a:lnTo>
                  <a:lnTo>
                    <a:pt x="704" y="90"/>
                  </a:lnTo>
                  <a:lnTo>
                    <a:pt x="653" y="113"/>
                  </a:lnTo>
                  <a:lnTo>
                    <a:pt x="603" y="139"/>
                  </a:lnTo>
                  <a:lnTo>
                    <a:pt x="555" y="167"/>
                  </a:lnTo>
                  <a:lnTo>
                    <a:pt x="508" y="197"/>
                  </a:lnTo>
                  <a:lnTo>
                    <a:pt x="463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2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6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69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69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6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2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3" y="2076"/>
                  </a:lnTo>
                  <a:lnTo>
                    <a:pt x="508" y="2108"/>
                  </a:lnTo>
                  <a:lnTo>
                    <a:pt x="555" y="2137"/>
                  </a:lnTo>
                  <a:lnTo>
                    <a:pt x="603" y="2166"/>
                  </a:lnTo>
                  <a:lnTo>
                    <a:pt x="653" y="2191"/>
                  </a:lnTo>
                  <a:lnTo>
                    <a:pt x="704" y="2214"/>
                  </a:lnTo>
                  <a:lnTo>
                    <a:pt x="756" y="2234"/>
                  </a:lnTo>
                  <a:lnTo>
                    <a:pt x="809" y="2253"/>
                  </a:lnTo>
                  <a:lnTo>
                    <a:pt x="865" y="2268"/>
                  </a:lnTo>
                  <a:lnTo>
                    <a:pt x="920" y="2281"/>
                  </a:lnTo>
                  <a:lnTo>
                    <a:pt x="977" y="2291"/>
                  </a:lnTo>
                  <a:lnTo>
                    <a:pt x="1035" y="2298"/>
                  </a:lnTo>
                  <a:lnTo>
                    <a:pt x="1093" y="2303"/>
                  </a:lnTo>
                  <a:lnTo>
                    <a:pt x="1153" y="2304"/>
                  </a:lnTo>
                  <a:lnTo>
                    <a:pt x="1212" y="2303"/>
                  </a:lnTo>
                  <a:lnTo>
                    <a:pt x="1271" y="2298"/>
                  </a:lnTo>
                  <a:lnTo>
                    <a:pt x="1329" y="2291"/>
                  </a:lnTo>
                  <a:lnTo>
                    <a:pt x="1385" y="2281"/>
                  </a:lnTo>
                  <a:lnTo>
                    <a:pt x="1441" y="2268"/>
                  </a:lnTo>
                  <a:lnTo>
                    <a:pt x="1495" y="2253"/>
                  </a:lnTo>
                  <a:lnTo>
                    <a:pt x="1549" y="2234"/>
                  </a:lnTo>
                  <a:lnTo>
                    <a:pt x="1602" y="2214"/>
                  </a:lnTo>
                  <a:lnTo>
                    <a:pt x="1652" y="2191"/>
                  </a:lnTo>
                  <a:lnTo>
                    <a:pt x="1703" y="2166"/>
                  </a:lnTo>
                  <a:lnTo>
                    <a:pt x="1750" y="2137"/>
                  </a:lnTo>
                  <a:lnTo>
                    <a:pt x="1798" y="2108"/>
                  </a:lnTo>
                  <a:lnTo>
                    <a:pt x="1842" y="2076"/>
                  </a:lnTo>
                  <a:lnTo>
                    <a:pt x="1885" y="2041"/>
                  </a:lnTo>
                  <a:lnTo>
                    <a:pt x="1928" y="2005"/>
                  </a:lnTo>
                  <a:lnTo>
                    <a:pt x="1968" y="1967"/>
                  </a:lnTo>
                  <a:lnTo>
                    <a:pt x="2006" y="1927"/>
                  </a:lnTo>
                  <a:lnTo>
                    <a:pt x="2042" y="1885"/>
                  </a:lnTo>
                  <a:lnTo>
                    <a:pt x="2077" y="1841"/>
                  </a:lnTo>
                  <a:lnTo>
                    <a:pt x="2109" y="1796"/>
                  </a:lnTo>
                  <a:lnTo>
                    <a:pt x="2138" y="1750"/>
                  </a:lnTo>
                  <a:lnTo>
                    <a:pt x="2166" y="1701"/>
                  </a:lnTo>
                  <a:lnTo>
                    <a:pt x="2192" y="1652"/>
                  </a:lnTo>
                  <a:lnTo>
                    <a:pt x="2215" y="1601"/>
                  </a:lnTo>
                  <a:lnTo>
                    <a:pt x="2235" y="1549"/>
                  </a:lnTo>
                  <a:lnTo>
                    <a:pt x="2253" y="1495"/>
                  </a:lnTo>
                  <a:lnTo>
                    <a:pt x="2270" y="1440"/>
                  </a:lnTo>
                  <a:lnTo>
                    <a:pt x="2282" y="1385"/>
                  </a:lnTo>
                  <a:lnTo>
                    <a:pt x="2292" y="1327"/>
                  </a:lnTo>
                  <a:lnTo>
                    <a:pt x="2300" y="1270"/>
                  </a:lnTo>
                  <a:lnTo>
                    <a:pt x="2304" y="1211"/>
                  </a:lnTo>
                  <a:lnTo>
                    <a:pt x="2306" y="1153"/>
                  </a:lnTo>
                  <a:lnTo>
                    <a:pt x="2304" y="1093"/>
                  </a:lnTo>
                  <a:lnTo>
                    <a:pt x="2300" y="1034"/>
                  </a:lnTo>
                  <a:lnTo>
                    <a:pt x="2292" y="977"/>
                  </a:lnTo>
                  <a:lnTo>
                    <a:pt x="2282" y="920"/>
                  </a:lnTo>
                  <a:lnTo>
                    <a:pt x="2270" y="865"/>
                  </a:lnTo>
                  <a:lnTo>
                    <a:pt x="2253" y="810"/>
                  </a:lnTo>
                  <a:lnTo>
                    <a:pt x="2235" y="757"/>
                  </a:lnTo>
                  <a:lnTo>
                    <a:pt x="2215" y="704"/>
                  </a:lnTo>
                  <a:lnTo>
                    <a:pt x="2192" y="653"/>
                  </a:lnTo>
                  <a:lnTo>
                    <a:pt x="2166" y="603"/>
                  </a:lnTo>
                  <a:lnTo>
                    <a:pt x="2138" y="555"/>
                  </a:lnTo>
                  <a:lnTo>
                    <a:pt x="2109" y="508"/>
                  </a:lnTo>
                  <a:lnTo>
                    <a:pt x="2077" y="463"/>
                  </a:lnTo>
                  <a:lnTo>
                    <a:pt x="2042" y="419"/>
                  </a:lnTo>
                  <a:lnTo>
                    <a:pt x="2006" y="378"/>
                  </a:lnTo>
                  <a:lnTo>
                    <a:pt x="1968" y="337"/>
                  </a:lnTo>
                  <a:lnTo>
                    <a:pt x="1928" y="299"/>
                  </a:lnTo>
                  <a:lnTo>
                    <a:pt x="1885" y="263"/>
                  </a:lnTo>
                  <a:lnTo>
                    <a:pt x="1842" y="229"/>
                  </a:lnTo>
                  <a:lnTo>
                    <a:pt x="1798" y="197"/>
                  </a:lnTo>
                  <a:lnTo>
                    <a:pt x="1750" y="167"/>
                  </a:lnTo>
                  <a:lnTo>
                    <a:pt x="1703" y="139"/>
                  </a:lnTo>
                  <a:lnTo>
                    <a:pt x="1652" y="113"/>
                  </a:lnTo>
                  <a:lnTo>
                    <a:pt x="1602" y="90"/>
                  </a:lnTo>
                  <a:lnTo>
                    <a:pt x="1549" y="70"/>
                  </a:lnTo>
                  <a:lnTo>
                    <a:pt x="1495" y="52"/>
                  </a:lnTo>
                  <a:lnTo>
                    <a:pt x="1441" y="36"/>
                  </a:lnTo>
                  <a:lnTo>
                    <a:pt x="1385" y="23"/>
                  </a:lnTo>
                  <a:lnTo>
                    <a:pt x="1329" y="13"/>
                  </a:lnTo>
                  <a:lnTo>
                    <a:pt x="1271" y="6"/>
                  </a:lnTo>
                  <a:lnTo>
                    <a:pt x="1212" y="1"/>
                  </a:lnTo>
                  <a:lnTo>
                    <a:pt x="1153" y="0"/>
                  </a:lnTo>
                  <a:close/>
                  <a:moveTo>
                    <a:pt x="1148" y="1786"/>
                  </a:moveTo>
                  <a:lnTo>
                    <a:pt x="1115" y="1785"/>
                  </a:lnTo>
                  <a:lnTo>
                    <a:pt x="1083" y="1782"/>
                  </a:lnTo>
                  <a:lnTo>
                    <a:pt x="1051" y="1778"/>
                  </a:lnTo>
                  <a:lnTo>
                    <a:pt x="1019" y="1773"/>
                  </a:lnTo>
                  <a:lnTo>
                    <a:pt x="989" y="1766"/>
                  </a:lnTo>
                  <a:lnTo>
                    <a:pt x="959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3" y="1723"/>
                  </a:lnTo>
                  <a:lnTo>
                    <a:pt x="846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9" y="1660"/>
                  </a:lnTo>
                  <a:lnTo>
                    <a:pt x="745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9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4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4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9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5" y="664"/>
                  </a:lnTo>
                  <a:lnTo>
                    <a:pt x="769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6" y="596"/>
                  </a:lnTo>
                  <a:lnTo>
                    <a:pt x="873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9" y="548"/>
                  </a:lnTo>
                  <a:lnTo>
                    <a:pt x="989" y="539"/>
                  </a:lnTo>
                  <a:lnTo>
                    <a:pt x="1019" y="532"/>
                  </a:lnTo>
                  <a:lnTo>
                    <a:pt x="1051" y="526"/>
                  </a:lnTo>
                  <a:lnTo>
                    <a:pt x="1083" y="522"/>
                  </a:lnTo>
                  <a:lnTo>
                    <a:pt x="1115" y="520"/>
                  </a:lnTo>
                  <a:lnTo>
                    <a:pt x="1148" y="519"/>
                  </a:lnTo>
                  <a:lnTo>
                    <a:pt x="1180" y="520"/>
                  </a:lnTo>
                  <a:lnTo>
                    <a:pt x="1212" y="522"/>
                  </a:lnTo>
                  <a:lnTo>
                    <a:pt x="1244" y="526"/>
                  </a:lnTo>
                  <a:lnTo>
                    <a:pt x="1275" y="532"/>
                  </a:lnTo>
                  <a:lnTo>
                    <a:pt x="1306" y="539"/>
                  </a:lnTo>
                  <a:lnTo>
                    <a:pt x="1336" y="548"/>
                  </a:lnTo>
                  <a:lnTo>
                    <a:pt x="1365" y="558"/>
                  </a:lnTo>
                  <a:lnTo>
                    <a:pt x="1394" y="569"/>
                  </a:lnTo>
                  <a:lnTo>
                    <a:pt x="1423" y="582"/>
                  </a:lnTo>
                  <a:lnTo>
                    <a:pt x="1450" y="596"/>
                  </a:lnTo>
                  <a:lnTo>
                    <a:pt x="1476" y="611"/>
                  </a:lnTo>
                  <a:lnTo>
                    <a:pt x="1501" y="627"/>
                  </a:lnTo>
                  <a:lnTo>
                    <a:pt x="1527" y="645"/>
                  </a:lnTo>
                  <a:lnTo>
                    <a:pt x="1551" y="664"/>
                  </a:lnTo>
                  <a:lnTo>
                    <a:pt x="1573" y="684"/>
                  </a:lnTo>
                  <a:lnTo>
                    <a:pt x="1595" y="705"/>
                  </a:lnTo>
                  <a:lnTo>
                    <a:pt x="1617" y="727"/>
                  </a:lnTo>
                  <a:lnTo>
                    <a:pt x="1637" y="750"/>
                  </a:lnTo>
                  <a:lnTo>
                    <a:pt x="1655" y="774"/>
                  </a:lnTo>
                  <a:lnTo>
                    <a:pt x="1673" y="799"/>
                  </a:lnTo>
                  <a:lnTo>
                    <a:pt x="1689" y="824"/>
                  </a:lnTo>
                  <a:lnTo>
                    <a:pt x="1705" y="851"/>
                  </a:lnTo>
                  <a:lnTo>
                    <a:pt x="1719" y="878"/>
                  </a:lnTo>
                  <a:lnTo>
                    <a:pt x="1731" y="906"/>
                  </a:lnTo>
                  <a:lnTo>
                    <a:pt x="1743" y="934"/>
                  </a:lnTo>
                  <a:lnTo>
                    <a:pt x="1752" y="965"/>
                  </a:lnTo>
                  <a:lnTo>
                    <a:pt x="1761" y="994"/>
                  </a:lnTo>
                  <a:lnTo>
                    <a:pt x="1768" y="1025"/>
                  </a:lnTo>
                  <a:lnTo>
                    <a:pt x="1773" y="1057"/>
                  </a:lnTo>
                  <a:lnTo>
                    <a:pt x="1777" y="1088"/>
                  </a:lnTo>
                  <a:lnTo>
                    <a:pt x="1780" y="1120"/>
                  </a:lnTo>
                  <a:lnTo>
                    <a:pt x="1781" y="1153"/>
                  </a:lnTo>
                  <a:lnTo>
                    <a:pt x="1780" y="1185"/>
                  </a:lnTo>
                  <a:lnTo>
                    <a:pt x="1777" y="1217"/>
                  </a:lnTo>
                  <a:lnTo>
                    <a:pt x="1773" y="1249"/>
                  </a:lnTo>
                  <a:lnTo>
                    <a:pt x="1768" y="1280"/>
                  </a:lnTo>
                  <a:lnTo>
                    <a:pt x="1761" y="1311"/>
                  </a:lnTo>
                  <a:lnTo>
                    <a:pt x="1752" y="1340"/>
                  </a:lnTo>
                  <a:lnTo>
                    <a:pt x="1743" y="1370"/>
                  </a:lnTo>
                  <a:lnTo>
                    <a:pt x="1731" y="1399"/>
                  </a:lnTo>
                  <a:lnTo>
                    <a:pt x="1719" y="1427"/>
                  </a:lnTo>
                  <a:lnTo>
                    <a:pt x="1705" y="1455"/>
                  </a:lnTo>
                  <a:lnTo>
                    <a:pt x="1689" y="1481"/>
                  </a:lnTo>
                  <a:lnTo>
                    <a:pt x="1673" y="1506"/>
                  </a:lnTo>
                  <a:lnTo>
                    <a:pt x="1655" y="1531"/>
                  </a:lnTo>
                  <a:lnTo>
                    <a:pt x="1637" y="1556"/>
                  </a:lnTo>
                  <a:lnTo>
                    <a:pt x="1617" y="1578"/>
                  </a:lnTo>
                  <a:lnTo>
                    <a:pt x="1595" y="1600"/>
                  </a:lnTo>
                  <a:lnTo>
                    <a:pt x="1573" y="1621"/>
                  </a:lnTo>
                  <a:lnTo>
                    <a:pt x="1551" y="1641"/>
                  </a:lnTo>
                  <a:lnTo>
                    <a:pt x="1527" y="1660"/>
                  </a:lnTo>
                  <a:lnTo>
                    <a:pt x="1501" y="1678"/>
                  </a:lnTo>
                  <a:lnTo>
                    <a:pt x="1476" y="1694"/>
                  </a:lnTo>
                  <a:lnTo>
                    <a:pt x="1450" y="1709"/>
                  </a:lnTo>
                  <a:lnTo>
                    <a:pt x="1423" y="1723"/>
                  </a:lnTo>
                  <a:lnTo>
                    <a:pt x="1394" y="1735"/>
                  </a:lnTo>
                  <a:lnTo>
                    <a:pt x="1365" y="1748"/>
                  </a:lnTo>
                  <a:lnTo>
                    <a:pt x="1336" y="1758"/>
                  </a:lnTo>
                  <a:lnTo>
                    <a:pt x="1306" y="1766"/>
                  </a:lnTo>
                  <a:lnTo>
                    <a:pt x="1275" y="1773"/>
                  </a:lnTo>
                  <a:lnTo>
                    <a:pt x="1244" y="1778"/>
                  </a:lnTo>
                  <a:lnTo>
                    <a:pt x="1212" y="1782"/>
                  </a:lnTo>
                  <a:lnTo>
                    <a:pt x="1180" y="1785"/>
                  </a:lnTo>
                  <a:lnTo>
                    <a:pt x="1148" y="17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5724525" y="3451225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50" y="5"/>
                </a:cxn>
                <a:cxn ang="0">
                  <a:pos x="381" y="11"/>
                </a:cxn>
                <a:cxn ang="0">
                  <a:pos x="411" y="20"/>
                </a:cxn>
                <a:cxn ang="0">
                  <a:pos x="440" y="31"/>
                </a:cxn>
                <a:cxn ang="0">
                  <a:pos x="465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8" y="119"/>
                </a:cxn>
                <a:cxn ang="0">
                  <a:pos x="562" y="143"/>
                </a:cxn>
                <a:cxn ang="0">
                  <a:pos x="574" y="170"/>
                </a:cxn>
                <a:cxn ang="0">
                  <a:pos x="584" y="197"/>
                </a:cxn>
                <a:cxn ang="0">
                  <a:pos x="591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7" y="379"/>
                </a:cxn>
                <a:cxn ang="0">
                  <a:pos x="577" y="408"/>
                </a:cxn>
                <a:cxn ang="0">
                  <a:pos x="565" y="436"/>
                </a:cxn>
                <a:cxn ang="0">
                  <a:pos x="551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8" y="540"/>
                </a:cxn>
                <a:cxn ang="0">
                  <a:pos x="442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4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2" y="461"/>
                </a:cxn>
                <a:cxn ang="0">
                  <a:pos x="312" y="458"/>
                </a:cxn>
                <a:cxn ang="0">
                  <a:pos x="347" y="450"/>
                </a:cxn>
                <a:cxn ang="0">
                  <a:pos x="377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6" y="332"/>
                </a:cxn>
                <a:cxn ang="0">
                  <a:pos x="449" y="297"/>
                </a:cxn>
                <a:cxn ang="0">
                  <a:pos x="448" y="277"/>
                </a:cxn>
                <a:cxn ang="0">
                  <a:pos x="442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3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2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50" y="5"/>
                  </a:lnTo>
                  <a:lnTo>
                    <a:pt x="366" y="8"/>
                  </a:lnTo>
                  <a:lnTo>
                    <a:pt x="381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40" y="31"/>
                  </a:lnTo>
                  <a:lnTo>
                    <a:pt x="453" y="37"/>
                  </a:lnTo>
                  <a:lnTo>
                    <a:pt x="465" y="44"/>
                  </a:lnTo>
                  <a:lnTo>
                    <a:pt x="477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9" y="108"/>
                  </a:lnTo>
                  <a:lnTo>
                    <a:pt x="548" y="119"/>
                  </a:lnTo>
                  <a:lnTo>
                    <a:pt x="555" y="131"/>
                  </a:lnTo>
                  <a:lnTo>
                    <a:pt x="562" y="143"/>
                  </a:lnTo>
                  <a:lnTo>
                    <a:pt x="569" y="157"/>
                  </a:lnTo>
                  <a:lnTo>
                    <a:pt x="574" y="170"/>
                  </a:lnTo>
                  <a:lnTo>
                    <a:pt x="579" y="183"/>
                  </a:lnTo>
                  <a:lnTo>
                    <a:pt x="584" y="197"/>
                  </a:lnTo>
                  <a:lnTo>
                    <a:pt x="588" y="212"/>
                  </a:lnTo>
                  <a:lnTo>
                    <a:pt x="591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90" y="363"/>
                  </a:lnTo>
                  <a:lnTo>
                    <a:pt x="587" y="379"/>
                  </a:lnTo>
                  <a:lnTo>
                    <a:pt x="582" y="394"/>
                  </a:lnTo>
                  <a:lnTo>
                    <a:pt x="577" y="408"/>
                  </a:lnTo>
                  <a:lnTo>
                    <a:pt x="572" y="422"/>
                  </a:lnTo>
                  <a:lnTo>
                    <a:pt x="565" y="436"/>
                  </a:lnTo>
                  <a:lnTo>
                    <a:pt x="558" y="449"/>
                  </a:lnTo>
                  <a:lnTo>
                    <a:pt x="551" y="462"/>
                  </a:lnTo>
                  <a:lnTo>
                    <a:pt x="542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80" y="533"/>
                  </a:lnTo>
                  <a:lnTo>
                    <a:pt x="468" y="540"/>
                  </a:lnTo>
                  <a:lnTo>
                    <a:pt x="455" y="549"/>
                  </a:lnTo>
                  <a:lnTo>
                    <a:pt x="442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70" y="581"/>
                  </a:lnTo>
                  <a:lnTo>
                    <a:pt x="354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2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2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7" y="450"/>
                  </a:lnTo>
                  <a:lnTo>
                    <a:pt x="363" y="442"/>
                  </a:lnTo>
                  <a:lnTo>
                    <a:pt x="377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2" y="349"/>
                  </a:lnTo>
                  <a:lnTo>
                    <a:pt x="446" y="332"/>
                  </a:lnTo>
                  <a:lnTo>
                    <a:pt x="448" y="315"/>
                  </a:lnTo>
                  <a:lnTo>
                    <a:pt x="449" y="297"/>
                  </a:lnTo>
                  <a:lnTo>
                    <a:pt x="449" y="296"/>
                  </a:lnTo>
                  <a:lnTo>
                    <a:pt x="448" y="277"/>
                  </a:lnTo>
                  <a:lnTo>
                    <a:pt x="446" y="259"/>
                  </a:lnTo>
                  <a:lnTo>
                    <a:pt x="442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7" y="157"/>
                  </a:lnTo>
                  <a:lnTo>
                    <a:pt x="363" y="150"/>
                  </a:lnTo>
                  <a:lnTo>
                    <a:pt x="347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2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2" y="4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5800725" y="3451225"/>
              <a:ext cx="69850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80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8" y="101"/>
                </a:cxn>
                <a:cxn ang="0">
                  <a:pos x="582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4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1" y="333"/>
                </a:cxn>
                <a:cxn ang="0">
                  <a:pos x="477" y="302"/>
                </a:cxn>
                <a:cxn ang="0">
                  <a:pos x="477" y="283"/>
                </a:cxn>
                <a:cxn ang="0">
                  <a:pos x="474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7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80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8" y="101"/>
                  </a:lnTo>
                  <a:lnTo>
                    <a:pt x="575" y="111"/>
                  </a:lnTo>
                  <a:lnTo>
                    <a:pt x="582" y="121"/>
                  </a:lnTo>
                  <a:lnTo>
                    <a:pt x="589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4" y="429"/>
                  </a:lnTo>
                  <a:lnTo>
                    <a:pt x="573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1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1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7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1" y="333"/>
                  </a:lnTo>
                  <a:lnTo>
                    <a:pt x="474" y="318"/>
                  </a:lnTo>
                  <a:lnTo>
                    <a:pt x="477" y="302"/>
                  </a:lnTo>
                  <a:lnTo>
                    <a:pt x="477" y="286"/>
                  </a:lnTo>
                  <a:lnTo>
                    <a:pt x="477" y="283"/>
                  </a:lnTo>
                  <a:lnTo>
                    <a:pt x="477" y="265"/>
                  </a:lnTo>
                  <a:lnTo>
                    <a:pt x="474" y="249"/>
                  </a:lnTo>
                  <a:lnTo>
                    <a:pt x="471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7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588010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8" y="421"/>
                </a:cxn>
                <a:cxn ang="0">
                  <a:pos x="774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2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9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9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9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4" y="735"/>
                </a:cxn>
                <a:cxn ang="0">
                  <a:pos x="329" y="762"/>
                </a:cxn>
                <a:cxn ang="0">
                  <a:pos x="391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9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8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9" y="353"/>
                  </a:lnTo>
                  <a:lnTo>
                    <a:pt x="13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10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9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1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3" y="5"/>
                  </a:lnTo>
                  <a:lnTo>
                    <a:pt x="472" y="9"/>
                  </a:lnTo>
                  <a:lnTo>
                    <a:pt x="492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2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3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3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6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1" y="351"/>
                  </a:lnTo>
                  <a:lnTo>
                    <a:pt x="774" y="374"/>
                  </a:lnTo>
                  <a:lnTo>
                    <a:pt x="776" y="397"/>
                  </a:lnTo>
                  <a:lnTo>
                    <a:pt x="778" y="421"/>
                  </a:lnTo>
                  <a:lnTo>
                    <a:pt x="778" y="445"/>
                  </a:lnTo>
                  <a:lnTo>
                    <a:pt x="778" y="457"/>
                  </a:lnTo>
                  <a:lnTo>
                    <a:pt x="778" y="482"/>
                  </a:lnTo>
                  <a:lnTo>
                    <a:pt x="776" y="505"/>
                  </a:lnTo>
                  <a:lnTo>
                    <a:pt x="774" y="528"/>
                  </a:lnTo>
                  <a:lnTo>
                    <a:pt x="771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2" y="657"/>
                  </a:lnTo>
                  <a:lnTo>
                    <a:pt x="733" y="677"/>
                  </a:lnTo>
                  <a:lnTo>
                    <a:pt x="725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4" y="747"/>
                  </a:lnTo>
                  <a:lnTo>
                    <a:pt x="682" y="764"/>
                  </a:lnTo>
                  <a:lnTo>
                    <a:pt x="669" y="779"/>
                  </a:lnTo>
                  <a:lnTo>
                    <a:pt x="655" y="793"/>
                  </a:lnTo>
                  <a:lnTo>
                    <a:pt x="642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81" y="853"/>
                  </a:lnTo>
                  <a:lnTo>
                    <a:pt x="563" y="863"/>
                  </a:lnTo>
                  <a:lnTo>
                    <a:pt x="546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91" y="892"/>
                  </a:lnTo>
                  <a:lnTo>
                    <a:pt x="470" y="896"/>
                  </a:lnTo>
                  <a:lnTo>
                    <a:pt x="451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9" y="905"/>
                  </a:lnTo>
                  <a:lnTo>
                    <a:pt x="367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8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9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8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9" y="267"/>
                  </a:lnTo>
                  <a:lnTo>
                    <a:pt x="582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60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5" y="163"/>
                  </a:lnTo>
                  <a:lnTo>
                    <a:pt x="485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9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4" y="151"/>
                  </a:lnTo>
                  <a:lnTo>
                    <a:pt x="293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11" y="230"/>
                  </a:lnTo>
                  <a:lnTo>
                    <a:pt x="203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6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4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5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1" y="765"/>
                  </a:lnTo>
                  <a:lnTo>
                    <a:pt x="353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1" y="771"/>
                  </a:lnTo>
                  <a:lnTo>
                    <a:pt x="404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6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7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3" y="651"/>
                  </a:lnTo>
                  <a:lnTo>
                    <a:pt x="589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980113" y="3451225"/>
              <a:ext cx="571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1" y="0"/>
                </a:cxn>
                <a:cxn ang="0">
                  <a:pos x="551" y="134"/>
                </a:cxn>
                <a:cxn ang="0">
                  <a:pos x="146" y="134"/>
                </a:cxn>
                <a:cxn ang="0">
                  <a:pos x="146" y="381"/>
                </a:cxn>
                <a:cxn ang="0">
                  <a:pos x="505" y="381"/>
                </a:cxn>
                <a:cxn ang="0">
                  <a:pos x="505" y="513"/>
                </a:cxn>
                <a:cxn ang="0">
                  <a:pos x="146" y="51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1" h="877">
                  <a:moveTo>
                    <a:pt x="0" y="0"/>
                  </a:moveTo>
                  <a:lnTo>
                    <a:pt x="551" y="0"/>
                  </a:lnTo>
                  <a:lnTo>
                    <a:pt x="551" y="134"/>
                  </a:lnTo>
                  <a:lnTo>
                    <a:pt x="146" y="134"/>
                  </a:lnTo>
                  <a:lnTo>
                    <a:pt x="146" y="381"/>
                  </a:lnTo>
                  <a:lnTo>
                    <a:pt x="505" y="381"/>
                  </a:lnTo>
                  <a:lnTo>
                    <a:pt x="505" y="513"/>
                  </a:lnTo>
                  <a:lnTo>
                    <a:pt x="146" y="51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053138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6121400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4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5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400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4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4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7" y="9"/>
                  </a:lnTo>
                  <a:lnTo>
                    <a:pt x="425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1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2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1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2" y="846"/>
                  </a:lnTo>
                  <a:lnTo>
                    <a:pt x="491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0" y="892"/>
                  </a:lnTo>
                  <a:lnTo>
                    <a:pt x="377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8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6192838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90" y="556"/>
                </a:cxn>
                <a:cxn ang="0">
                  <a:pos x="313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1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7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90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100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5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2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9" y="0"/>
                  </a:lnTo>
                  <a:lnTo>
                    <a:pt x="314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9" y="6"/>
                  </a:lnTo>
                  <a:lnTo>
                    <a:pt x="407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7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5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6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5" y="285"/>
                  </a:lnTo>
                  <a:lnTo>
                    <a:pt x="201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7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6273800" y="3451225"/>
              <a:ext cx="14288" cy="920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630555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7" y="134"/>
                </a:cxn>
                <a:cxn ang="0">
                  <a:pos x="325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3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8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3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5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5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640556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39" y="877"/>
                </a:cxn>
                <a:cxn ang="0">
                  <a:pos x="142" y="275"/>
                </a:cxn>
                <a:cxn ang="0">
                  <a:pos x="14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5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39" y="877"/>
                  </a:lnTo>
                  <a:lnTo>
                    <a:pt x="142" y="275"/>
                  </a:lnTo>
                  <a:lnTo>
                    <a:pt x="14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6488113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7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2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8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7" y="656"/>
                  </a:lnTo>
                  <a:lnTo>
                    <a:pt x="457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6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6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5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2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3" y="19"/>
                  </a:lnTo>
                  <a:lnTo>
                    <a:pt x="460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1" y="181"/>
                  </a:lnTo>
                  <a:lnTo>
                    <a:pt x="449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7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8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3" y="784"/>
                  </a:lnTo>
                  <a:lnTo>
                    <a:pt x="556" y="794"/>
                  </a:lnTo>
                  <a:lnTo>
                    <a:pt x="548" y="804"/>
                  </a:lnTo>
                  <a:lnTo>
                    <a:pt x="540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7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8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5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6567488" y="3451225"/>
              <a:ext cx="682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5" y="50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5" y="0"/>
                  </a:lnTo>
                  <a:lnTo>
                    <a:pt x="145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5" y="50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6651625" y="3449638"/>
              <a:ext cx="82550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6" y="241"/>
                </a:cxn>
                <a:cxn ang="0">
                  <a:pos x="770" y="317"/>
                </a:cxn>
                <a:cxn ang="0">
                  <a:pos x="782" y="401"/>
                </a:cxn>
                <a:cxn ang="0">
                  <a:pos x="783" y="482"/>
                </a:cxn>
                <a:cxn ang="0">
                  <a:pos x="773" y="574"/>
                </a:cxn>
                <a:cxn ang="0">
                  <a:pos x="748" y="656"/>
                </a:cxn>
                <a:cxn ang="0">
                  <a:pos x="710" y="730"/>
                </a:cxn>
                <a:cxn ang="0">
                  <a:pos x="662" y="793"/>
                </a:cxn>
                <a:cxn ang="0">
                  <a:pos x="602" y="842"/>
                </a:cxn>
                <a:cxn ang="0">
                  <a:pos x="534" y="879"/>
                </a:cxn>
                <a:cxn ang="0">
                  <a:pos x="457" y="900"/>
                </a:cxn>
                <a:cxn ang="0">
                  <a:pos x="379" y="904"/>
                </a:cxn>
                <a:cxn ang="0">
                  <a:pos x="319" y="898"/>
                </a:cxn>
                <a:cxn ang="0">
                  <a:pos x="264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7" y="26"/>
                </a:cxn>
                <a:cxn ang="0">
                  <a:pos x="335" y="5"/>
                </a:cxn>
                <a:cxn ang="0">
                  <a:pos x="412" y="1"/>
                </a:cxn>
                <a:cxn ang="0">
                  <a:pos x="472" y="7"/>
                </a:cxn>
                <a:cxn ang="0">
                  <a:pos x="527" y="23"/>
                </a:cxn>
                <a:cxn ang="0">
                  <a:pos x="578" y="46"/>
                </a:cxn>
                <a:cxn ang="0">
                  <a:pos x="661" y="8"/>
                </a:cxn>
                <a:cxn ang="0">
                  <a:pos x="518" y="171"/>
                </a:cxn>
                <a:cxn ang="0">
                  <a:pos x="451" y="138"/>
                </a:cxn>
                <a:cxn ang="0">
                  <a:pos x="381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8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9" y="331"/>
                </a:cxn>
                <a:cxn ang="0">
                  <a:pos x="158" y="395"/>
                </a:cxn>
                <a:cxn ang="0">
                  <a:pos x="155" y="456"/>
                </a:cxn>
                <a:cxn ang="0">
                  <a:pos x="165" y="555"/>
                </a:cxn>
                <a:cxn ang="0">
                  <a:pos x="194" y="639"/>
                </a:cxn>
                <a:cxn ang="0">
                  <a:pos x="634" y="398"/>
                </a:cxn>
                <a:cxn ang="0">
                  <a:pos x="613" y="306"/>
                </a:cxn>
                <a:cxn ang="0">
                  <a:pos x="273" y="735"/>
                </a:cxn>
                <a:cxn ang="0">
                  <a:pos x="340" y="767"/>
                </a:cxn>
                <a:cxn ang="0">
                  <a:pos x="409" y="774"/>
                </a:cxn>
                <a:cxn ang="0">
                  <a:pos x="459" y="766"/>
                </a:cxn>
                <a:cxn ang="0">
                  <a:pos x="504" y="746"/>
                </a:cxn>
                <a:cxn ang="0">
                  <a:pos x="544" y="716"/>
                </a:cxn>
                <a:cxn ang="0">
                  <a:pos x="577" y="678"/>
                </a:cxn>
                <a:cxn ang="0">
                  <a:pos x="603" y="629"/>
                </a:cxn>
                <a:cxn ang="0">
                  <a:pos x="623" y="574"/>
                </a:cxn>
                <a:cxn ang="0">
                  <a:pos x="634" y="510"/>
                </a:cxn>
              </a:cxnLst>
              <a:rect l="0" t="0" r="r" b="b"/>
              <a:pathLst>
                <a:path w="790" h="905">
                  <a:moveTo>
                    <a:pt x="790" y="8"/>
                  </a:moveTo>
                  <a:lnTo>
                    <a:pt x="690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1" y="190"/>
                  </a:lnTo>
                  <a:lnTo>
                    <a:pt x="730" y="206"/>
                  </a:lnTo>
                  <a:lnTo>
                    <a:pt x="738" y="223"/>
                  </a:lnTo>
                  <a:lnTo>
                    <a:pt x="746" y="241"/>
                  </a:lnTo>
                  <a:lnTo>
                    <a:pt x="753" y="259"/>
                  </a:lnTo>
                  <a:lnTo>
                    <a:pt x="759" y="278"/>
                  </a:lnTo>
                  <a:lnTo>
                    <a:pt x="765" y="297"/>
                  </a:lnTo>
                  <a:lnTo>
                    <a:pt x="770" y="317"/>
                  </a:lnTo>
                  <a:lnTo>
                    <a:pt x="774" y="337"/>
                  </a:lnTo>
                  <a:lnTo>
                    <a:pt x="777" y="357"/>
                  </a:lnTo>
                  <a:lnTo>
                    <a:pt x="780" y="379"/>
                  </a:lnTo>
                  <a:lnTo>
                    <a:pt x="782" y="401"/>
                  </a:lnTo>
                  <a:lnTo>
                    <a:pt x="783" y="422"/>
                  </a:lnTo>
                  <a:lnTo>
                    <a:pt x="784" y="445"/>
                  </a:lnTo>
                  <a:lnTo>
                    <a:pt x="784" y="457"/>
                  </a:lnTo>
                  <a:lnTo>
                    <a:pt x="783" y="482"/>
                  </a:lnTo>
                  <a:lnTo>
                    <a:pt x="782" y="505"/>
                  </a:lnTo>
                  <a:lnTo>
                    <a:pt x="780" y="528"/>
                  </a:lnTo>
                  <a:lnTo>
                    <a:pt x="777" y="551"/>
                  </a:lnTo>
                  <a:lnTo>
                    <a:pt x="773" y="574"/>
                  </a:lnTo>
                  <a:lnTo>
                    <a:pt x="768" y="595"/>
                  </a:lnTo>
                  <a:lnTo>
                    <a:pt x="762" y="616"/>
                  </a:lnTo>
                  <a:lnTo>
                    <a:pt x="755" y="636"/>
                  </a:lnTo>
                  <a:lnTo>
                    <a:pt x="748" y="656"/>
                  </a:lnTo>
                  <a:lnTo>
                    <a:pt x="740" y="676"/>
                  </a:lnTo>
                  <a:lnTo>
                    <a:pt x="731" y="695"/>
                  </a:lnTo>
                  <a:lnTo>
                    <a:pt x="722" y="713"/>
                  </a:lnTo>
                  <a:lnTo>
                    <a:pt x="710" y="730"/>
                  </a:lnTo>
                  <a:lnTo>
                    <a:pt x="699" y="747"/>
                  </a:lnTo>
                  <a:lnTo>
                    <a:pt x="687" y="763"/>
                  </a:lnTo>
                  <a:lnTo>
                    <a:pt x="675" y="779"/>
                  </a:lnTo>
                  <a:lnTo>
                    <a:pt x="662" y="793"/>
                  </a:lnTo>
                  <a:lnTo>
                    <a:pt x="648" y="806"/>
                  </a:lnTo>
                  <a:lnTo>
                    <a:pt x="634" y="819"/>
                  </a:lnTo>
                  <a:lnTo>
                    <a:pt x="619" y="831"/>
                  </a:lnTo>
                  <a:lnTo>
                    <a:pt x="602" y="842"/>
                  </a:lnTo>
                  <a:lnTo>
                    <a:pt x="586" y="853"/>
                  </a:lnTo>
                  <a:lnTo>
                    <a:pt x="569" y="863"/>
                  </a:lnTo>
                  <a:lnTo>
                    <a:pt x="552" y="872"/>
                  </a:lnTo>
                  <a:lnTo>
                    <a:pt x="534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7" y="896"/>
                  </a:lnTo>
                  <a:lnTo>
                    <a:pt x="457" y="900"/>
                  </a:lnTo>
                  <a:lnTo>
                    <a:pt x="437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9" y="904"/>
                  </a:lnTo>
                  <a:lnTo>
                    <a:pt x="364" y="904"/>
                  </a:lnTo>
                  <a:lnTo>
                    <a:pt x="349" y="902"/>
                  </a:lnTo>
                  <a:lnTo>
                    <a:pt x="334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7" y="887"/>
                  </a:lnTo>
                  <a:lnTo>
                    <a:pt x="264" y="883"/>
                  </a:lnTo>
                  <a:lnTo>
                    <a:pt x="251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7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70" y="715"/>
                  </a:lnTo>
                  <a:lnTo>
                    <a:pt x="61" y="699"/>
                  </a:lnTo>
                  <a:lnTo>
                    <a:pt x="53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1" y="229"/>
                  </a:lnTo>
                  <a:lnTo>
                    <a:pt x="60" y="210"/>
                  </a:lnTo>
                  <a:lnTo>
                    <a:pt x="70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8" y="86"/>
                  </a:lnTo>
                  <a:lnTo>
                    <a:pt x="173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9" y="33"/>
                  </a:lnTo>
                  <a:lnTo>
                    <a:pt x="257" y="26"/>
                  </a:lnTo>
                  <a:lnTo>
                    <a:pt x="276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5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7" y="5"/>
                  </a:lnTo>
                  <a:lnTo>
                    <a:pt x="472" y="7"/>
                  </a:lnTo>
                  <a:lnTo>
                    <a:pt x="486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7" y="23"/>
                  </a:lnTo>
                  <a:lnTo>
                    <a:pt x="541" y="28"/>
                  </a:lnTo>
                  <a:lnTo>
                    <a:pt x="553" y="33"/>
                  </a:lnTo>
                  <a:lnTo>
                    <a:pt x="566" y="39"/>
                  </a:lnTo>
                  <a:lnTo>
                    <a:pt x="578" y="46"/>
                  </a:lnTo>
                  <a:lnTo>
                    <a:pt x="590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1" y="8"/>
                  </a:lnTo>
                  <a:lnTo>
                    <a:pt x="790" y="8"/>
                  </a:lnTo>
                  <a:close/>
                  <a:moveTo>
                    <a:pt x="194" y="639"/>
                  </a:moveTo>
                  <a:lnTo>
                    <a:pt x="534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6" y="151"/>
                  </a:lnTo>
                  <a:lnTo>
                    <a:pt x="469" y="144"/>
                  </a:lnTo>
                  <a:lnTo>
                    <a:pt x="451" y="138"/>
                  </a:lnTo>
                  <a:lnTo>
                    <a:pt x="433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1" y="131"/>
                  </a:lnTo>
                  <a:lnTo>
                    <a:pt x="368" y="132"/>
                  </a:lnTo>
                  <a:lnTo>
                    <a:pt x="356" y="133"/>
                  </a:lnTo>
                  <a:lnTo>
                    <a:pt x="344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7" y="166"/>
                  </a:lnTo>
                  <a:lnTo>
                    <a:pt x="267" y="173"/>
                  </a:lnTo>
                  <a:lnTo>
                    <a:pt x="257" y="180"/>
                  </a:lnTo>
                  <a:lnTo>
                    <a:pt x="248" y="189"/>
                  </a:lnTo>
                  <a:lnTo>
                    <a:pt x="239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7" y="302"/>
                  </a:lnTo>
                  <a:lnTo>
                    <a:pt x="173" y="316"/>
                  </a:lnTo>
                  <a:lnTo>
                    <a:pt x="169" y="331"/>
                  </a:lnTo>
                  <a:lnTo>
                    <a:pt x="165" y="346"/>
                  </a:lnTo>
                  <a:lnTo>
                    <a:pt x="162" y="362"/>
                  </a:lnTo>
                  <a:lnTo>
                    <a:pt x="160" y="378"/>
                  </a:lnTo>
                  <a:lnTo>
                    <a:pt x="158" y="395"/>
                  </a:lnTo>
                  <a:lnTo>
                    <a:pt x="156" y="411"/>
                  </a:lnTo>
                  <a:lnTo>
                    <a:pt x="156" y="428"/>
                  </a:lnTo>
                  <a:lnTo>
                    <a:pt x="155" y="446"/>
                  </a:lnTo>
                  <a:lnTo>
                    <a:pt x="155" y="456"/>
                  </a:lnTo>
                  <a:lnTo>
                    <a:pt x="156" y="483"/>
                  </a:lnTo>
                  <a:lnTo>
                    <a:pt x="158" y="508"/>
                  </a:lnTo>
                  <a:lnTo>
                    <a:pt x="161" y="532"/>
                  </a:lnTo>
                  <a:lnTo>
                    <a:pt x="165" y="555"/>
                  </a:lnTo>
                  <a:lnTo>
                    <a:pt x="171" y="578"/>
                  </a:lnTo>
                  <a:lnTo>
                    <a:pt x="177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6" y="458"/>
                  </a:moveTo>
                  <a:lnTo>
                    <a:pt x="636" y="448"/>
                  </a:lnTo>
                  <a:lnTo>
                    <a:pt x="636" y="423"/>
                  </a:lnTo>
                  <a:lnTo>
                    <a:pt x="634" y="398"/>
                  </a:lnTo>
                  <a:lnTo>
                    <a:pt x="630" y="374"/>
                  </a:lnTo>
                  <a:lnTo>
                    <a:pt x="626" y="349"/>
                  </a:lnTo>
                  <a:lnTo>
                    <a:pt x="620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8" y="724"/>
                  </a:lnTo>
                  <a:lnTo>
                    <a:pt x="273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40" y="767"/>
                  </a:lnTo>
                  <a:lnTo>
                    <a:pt x="358" y="771"/>
                  </a:lnTo>
                  <a:lnTo>
                    <a:pt x="377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5" y="771"/>
                  </a:lnTo>
                  <a:lnTo>
                    <a:pt x="448" y="769"/>
                  </a:lnTo>
                  <a:lnTo>
                    <a:pt x="459" y="766"/>
                  </a:lnTo>
                  <a:lnTo>
                    <a:pt x="471" y="762"/>
                  </a:lnTo>
                  <a:lnTo>
                    <a:pt x="482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5" y="732"/>
                  </a:lnTo>
                  <a:lnTo>
                    <a:pt x="534" y="725"/>
                  </a:lnTo>
                  <a:lnTo>
                    <a:pt x="544" y="716"/>
                  </a:lnTo>
                  <a:lnTo>
                    <a:pt x="552" y="707"/>
                  </a:lnTo>
                  <a:lnTo>
                    <a:pt x="561" y="698"/>
                  </a:lnTo>
                  <a:lnTo>
                    <a:pt x="569" y="688"/>
                  </a:lnTo>
                  <a:lnTo>
                    <a:pt x="577" y="678"/>
                  </a:lnTo>
                  <a:lnTo>
                    <a:pt x="584" y="667"/>
                  </a:lnTo>
                  <a:lnTo>
                    <a:pt x="591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9" y="589"/>
                  </a:lnTo>
                  <a:lnTo>
                    <a:pt x="623" y="574"/>
                  </a:lnTo>
                  <a:lnTo>
                    <a:pt x="626" y="558"/>
                  </a:lnTo>
                  <a:lnTo>
                    <a:pt x="629" y="543"/>
                  </a:lnTo>
                  <a:lnTo>
                    <a:pt x="632" y="527"/>
                  </a:lnTo>
                  <a:lnTo>
                    <a:pt x="634" y="510"/>
                  </a:lnTo>
                  <a:lnTo>
                    <a:pt x="635" y="494"/>
                  </a:lnTo>
                  <a:lnTo>
                    <a:pt x="636" y="477"/>
                  </a:lnTo>
                  <a:lnTo>
                    <a:pt x="636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6738938" y="3451225"/>
              <a:ext cx="52388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6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3" y="0"/>
                </a:cxn>
                <a:cxn ang="0">
                  <a:pos x="492" y="626"/>
                </a:cxn>
                <a:cxn ang="0">
                  <a:pos x="490" y="659"/>
                </a:cxn>
                <a:cxn ang="0">
                  <a:pos x="485" y="690"/>
                </a:cxn>
                <a:cxn ang="0">
                  <a:pos x="478" y="718"/>
                </a:cxn>
                <a:cxn ang="0">
                  <a:pos x="469" y="744"/>
                </a:cxn>
                <a:cxn ang="0">
                  <a:pos x="457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1" y="842"/>
                </a:cxn>
                <a:cxn ang="0">
                  <a:pos x="371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4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6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3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9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6" y="742"/>
                  </a:lnTo>
                  <a:lnTo>
                    <a:pt x="286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3" y="0"/>
                  </a:lnTo>
                  <a:lnTo>
                    <a:pt x="493" y="609"/>
                  </a:lnTo>
                  <a:lnTo>
                    <a:pt x="492" y="626"/>
                  </a:lnTo>
                  <a:lnTo>
                    <a:pt x="491" y="642"/>
                  </a:lnTo>
                  <a:lnTo>
                    <a:pt x="490" y="659"/>
                  </a:lnTo>
                  <a:lnTo>
                    <a:pt x="488" y="675"/>
                  </a:lnTo>
                  <a:lnTo>
                    <a:pt x="485" y="690"/>
                  </a:lnTo>
                  <a:lnTo>
                    <a:pt x="482" y="704"/>
                  </a:lnTo>
                  <a:lnTo>
                    <a:pt x="478" y="718"/>
                  </a:lnTo>
                  <a:lnTo>
                    <a:pt x="474" y="732"/>
                  </a:lnTo>
                  <a:lnTo>
                    <a:pt x="469" y="744"/>
                  </a:lnTo>
                  <a:lnTo>
                    <a:pt x="463" y="757"/>
                  </a:lnTo>
                  <a:lnTo>
                    <a:pt x="457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1" y="842"/>
                  </a:lnTo>
                  <a:lnTo>
                    <a:pt x="382" y="849"/>
                  </a:lnTo>
                  <a:lnTo>
                    <a:pt x="371" y="856"/>
                  </a:lnTo>
                  <a:lnTo>
                    <a:pt x="361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8" y="884"/>
                  </a:lnTo>
                  <a:lnTo>
                    <a:pt x="274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6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6804025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6883400" y="3451225"/>
              <a:ext cx="714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431"/>
                </a:cxn>
                <a:cxn ang="0">
                  <a:pos x="485" y="0"/>
                </a:cxn>
                <a:cxn ang="0">
                  <a:pos x="661" y="0"/>
                </a:cxn>
                <a:cxn ang="0">
                  <a:pos x="355" y="377"/>
                </a:cxn>
                <a:cxn ang="0">
                  <a:pos x="675" y="877"/>
                </a:cxn>
                <a:cxn ang="0">
                  <a:pos x="501" y="877"/>
                </a:cxn>
                <a:cxn ang="0">
                  <a:pos x="255" y="492"/>
                </a:cxn>
                <a:cxn ang="0">
                  <a:pos x="146" y="624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5" h="877">
                  <a:moveTo>
                    <a:pt x="0" y="0"/>
                  </a:moveTo>
                  <a:lnTo>
                    <a:pt x="146" y="0"/>
                  </a:lnTo>
                  <a:lnTo>
                    <a:pt x="146" y="431"/>
                  </a:lnTo>
                  <a:lnTo>
                    <a:pt x="485" y="0"/>
                  </a:lnTo>
                  <a:lnTo>
                    <a:pt x="661" y="0"/>
                  </a:lnTo>
                  <a:lnTo>
                    <a:pt x="355" y="377"/>
                  </a:lnTo>
                  <a:lnTo>
                    <a:pt x="675" y="877"/>
                  </a:lnTo>
                  <a:lnTo>
                    <a:pt x="501" y="877"/>
                  </a:lnTo>
                  <a:lnTo>
                    <a:pt x="255" y="492"/>
                  </a:lnTo>
                  <a:lnTo>
                    <a:pt x="146" y="624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6956425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3" y="677"/>
                  </a:lnTo>
                  <a:lnTo>
                    <a:pt x="724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6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7054850" y="3451225"/>
              <a:ext cx="555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2" y="742"/>
                </a:cxn>
                <a:cxn ang="0">
                  <a:pos x="52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2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2" y="742"/>
                  </a:lnTo>
                  <a:lnTo>
                    <a:pt x="52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7124700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3" y="0"/>
                </a:cxn>
                <a:cxn ang="0">
                  <a:pos x="553" y="131"/>
                </a:cxn>
                <a:cxn ang="0">
                  <a:pos x="145" y="131"/>
                </a:cxn>
                <a:cxn ang="0">
                  <a:pos x="145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5" y="501"/>
                </a:cxn>
                <a:cxn ang="0">
                  <a:pos x="145" y="745"/>
                </a:cxn>
                <a:cxn ang="0">
                  <a:pos x="559" y="745"/>
                </a:cxn>
                <a:cxn ang="0">
                  <a:pos x="559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9" h="877">
                  <a:moveTo>
                    <a:pt x="0" y="0"/>
                  </a:moveTo>
                  <a:lnTo>
                    <a:pt x="553" y="0"/>
                  </a:lnTo>
                  <a:lnTo>
                    <a:pt x="553" y="131"/>
                  </a:lnTo>
                  <a:lnTo>
                    <a:pt x="145" y="131"/>
                  </a:lnTo>
                  <a:lnTo>
                    <a:pt x="145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5" y="501"/>
                  </a:lnTo>
                  <a:lnTo>
                    <a:pt x="145" y="745"/>
                  </a:lnTo>
                  <a:lnTo>
                    <a:pt x="559" y="745"/>
                  </a:lnTo>
                  <a:lnTo>
                    <a:pt x="559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719931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2" y="585"/>
                </a:cxn>
                <a:cxn ang="0">
                  <a:pos x="522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2" y="585"/>
                  </a:lnTo>
                  <a:lnTo>
                    <a:pt x="522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685800" y="39118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 Bold"/>
                <a:cs typeface="Arial Bold"/>
              </a:rPr>
              <a:t>phmetropol.dk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-2880000" y="1929600"/>
            <a:ext cx="2745715" cy="191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Afslutningsslide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083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14104"/>
            <a:ext cx="7646400" cy="107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F0B41B9-C862-4E60-884E-F1E6B2BB8B4D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75" name="bmkAD8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3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8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pic>
        <p:nvPicPr>
          <p:cNvPr id="6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-24"/>
            <a:ext cx="2745715" cy="20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 userDrawn="1"/>
        </p:nvSpPr>
        <p:spPr>
          <a:xfrm>
            <a:off x="-2880000" y="2292595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blå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dirty="0" err="1" smtClean="0"/>
              <a:t>Click</a:t>
            </a:r>
            <a:r>
              <a:rPr lang="da-DK" noProof="0" dirty="0" smtClean="0"/>
              <a:t> to </a:t>
            </a:r>
            <a:r>
              <a:rPr lang="da-DK" noProof="0" dirty="0" err="1" smtClean="0"/>
              <a:t>edit</a:t>
            </a:r>
            <a:r>
              <a:rPr lang="da-DK" noProof="0" dirty="0" smtClean="0"/>
              <a:t> Master </a:t>
            </a:r>
            <a:r>
              <a:rPr lang="da-DK" noProof="0" dirty="0" err="1" smtClean="0"/>
              <a:t>text</a:t>
            </a:r>
            <a:r>
              <a:rPr lang="da-DK" noProof="0" dirty="0" smtClean="0"/>
              <a:t> </a:t>
            </a:r>
            <a:r>
              <a:rPr lang="da-DK" noProof="0" dirty="0" err="1" smtClean="0"/>
              <a:t>styles</a:t>
            </a:r>
            <a:endParaRPr lang="da-DK" noProof="0" dirty="0" smtClean="0"/>
          </a:p>
          <a:p>
            <a:pPr lvl="1"/>
            <a:r>
              <a:rPr lang="da-DK" noProof="0" dirty="0" err="1" smtClean="0"/>
              <a:t>Second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2"/>
            <a:r>
              <a:rPr lang="da-DK" noProof="0" dirty="0" err="1" smtClean="0"/>
              <a:t>Third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3"/>
            <a:r>
              <a:rPr lang="da-DK" noProof="0" dirty="0" err="1" smtClean="0"/>
              <a:t>Fourth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4"/>
            <a:r>
              <a:rPr lang="da-DK" noProof="0" dirty="0" err="1" smtClean="0"/>
              <a:t>Fifth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18. marts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66" r:id="rId3"/>
    <p:sldLayoutId id="2147483664" r:id="rId4"/>
    <p:sldLayoutId id="2147483652" r:id="rId5"/>
    <p:sldLayoutId id="2147483662" r:id="rId6"/>
    <p:sldLayoutId id="2147483655" r:id="rId7"/>
    <p:sldLayoutId id="2147483663" r:id="rId8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18. marts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635000" y="5786454"/>
            <a:ext cx="4509000" cy="272186"/>
          </a:xfrm>
        </p:spPr>
        <p:txBody>
          <a:bodyPr>
            <a:noAutofit/>
          </a:bodyPr>
          <a:lstStyle/>
          <a:p>
            <a:r>
              <a:rPr lang="da-DK" sz="2000" dirty="0" smtClean="0">
                <a:solidFill>
                  <a:schemeClr val="bg1"/>
                </a:solidFill>
              </a:rPr>
              <a:t>Program mandag, den 17. marts 2014</a:t>
            </a:r>
            <a:endParaRPr lang="da-DK" sz="2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92800" y="2286000"/>
            <a:ext cx="7646400" cy="1076400"/>
          </a:xfrm>
        </p:spPr>
        <p:txBody>
          <a:bodyPr>
            <a:normAutofit fontScale="90000"/>
          </a:bodyPr>
          <a:lstStyle/>
          <a:p>
            <a:pPr algn="r"/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Netværksledelse i den offentlige opgaveløsning</a:t>
            </a:r>
            <a:br>
              <a:rPr lang="da-DK" dirty="0" smtClean="0"/>
            </a:br>
            <a:r>
              <a:rPr lang="da-DK" dirty="0" smtClean="0"/>
              <a:t>for netværksledere &amp; netværksdeltagere 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724400"/>
            <a:ext cx="3095400" cy="992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da-DK" noProof="0" dirty="0" smtClean="0"/>
              <a:t>Flemming Riishøj</a:t>
            </a:r>
          </a:p>
          <a:p>
            <a:r>
              <a:rPr lang="da-DK" dirty="0" smtClean="0"/>
              <a:t>Adjunkt</a:t>
            </a:r>
            <a:endParaRPr lang="da-DK" noProof="0" dirty="0" smtClean="0"/>
          </a:p>
          <a:p>
            <a:r>
              <a:rPr lang="da-DK" dirty="0" smtClean="0"/>
              <a:t>Institut for Ledelse &amp; Forvaltning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1</a:t>
            </a:fld>
            <a:endParaRPr lang="da-DK" noProof="0" dirty="0"/>
          </a:p>
        </p:txBody>
      </p:sp>
      <p:sp>
        <p:nvSpPr>
          <p:cNvPr id="12" name="Tekstboks 11"/>
          <p:cNvSpPr txBox="1"/>
          <p:nvPr/>
        </p:nvSpPr>
        <p:spPr>
          <a:xfrm>
            <a:off x="1708594" y="4913420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4732653" y="3205061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748054" y="1066800"/>
            <a:ext cx="7646400" cy="1076400"/>
          </a:xfrm>
        </p:spPr>
        <p:txBody>
          <a:bodyPr>
            <a:normAutofit/>
          </a:bodyPr>
          <a:lstStyle/>
          <a:p>
            <a:r>
              <a:rPr lang="da-DK" sz="2400" dirty="0" smtClean="0"/>
              <a:t>Program 17. marts 2014</a:t>
            </a:r>
            <a:endParaRPr lang="da-DK" sz="2400" dirty="0"/>
          </a:p>
        </p:txBody>
      </p:sp>
      <p:sp>
        <p:nvSpPr>
          <p:cNvPr id="5" name="Tekstboks 4"/>
          <p:cNvSpPr txBox="1"/>
          <p:nvPr/>
        </p:nvSpPr>
        <p:spPr>
          <a:xfrm>
            <a:off x="748054" y="1600200"/>
            <a:ext cx="8091146" cy="5355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da-DK" dirty="0" smtClean="0">
                <a:latin typeface="Arial"/>
                <a:cs typeface="Arial"/>
              </a:rPr>
              <a:t>Kl. 09.00		</a:t>
            </a:r>
            <a:r>
              <a:rPr lang="da-DK" sz="1400" b="1" dirty="0" smtClean="0">
                <a:latin typeface="Arial"/>
                <a:cs typeface="Arial"/>
              </a:rPr>
              <a:t>Velkomst og kontekstafklaring: Spørgsmål, ønske om uddybninger, 					litteratur mv. </a:t>
            </a:r>
          </a:p>
          <a:p>
            <a:pPr lvl="0"/>
            <a:endParaRPr lang="da-DK" sz="1600" dirty="0" smtClean="0">
              <a:latin typeface="Arial"/>
              <a:cs typeface="Arial"/>
            </a:endParaRPr>
          </a:p>
          <a:p>
            <a:pPr lvl="0">
              <a:buFont typeface="Arial"/>
              <a:buChar char="•"/>
            </a:pPr>
            <a:r>
              <a:rPr lang="da-DK" sz="1600" dirty="0" smtClean="0">
                <a:latin typeface="Arial"/>
                <a:cs typeface="Arial"/>
              </a:rPr>
              <a:t>Kl. 09.20	        Coaching i </a:t>
            </a:r>
            <a:r>
              <a:rPr lang="da-DK" sz="1600" dirty="0" err="1" smtClean="0">
                <a:latin typeface="Arial"/>
                <a:cs typeface="Arial"/>
              </a:rPr>
              <a:t>facilitering</a:t>
            </a:r>
            <a:r>
              <a:rPr lang="da-DK" sz="1600" dirty="0" smtClean="0">
                <a:latin typeface="Arial"/>
                <a:cs typeface="Arial"/>
              </a:rPr>
              <a:t>?</a:t>
            </a:r>
          </a:p>
          <a:p>
            <a:pPr lvl="0">
              <a:buFont typeface="Arial"/>
              <a:buChar char="•"/>
            </a:pPr>
            <a:endParaRPr lang="da-DK" dirty="0" smtClean="0">
              <a:latin typeface="Arial"/>
              <a:cs typeface="Arial"/>
            </a:endParaRPr>
          </a:p>
          <a:p>
            <a:pPr lvl="3">
              <a:buFont typeface="Arial"/>
              <a:buChar char="•"/>
            </a:pPr>
            <a:r>
              <a:rPr lang="da-DK" sz="1400" dirty="0" smtClean="0">
                <a:latin typeface="Arial"/>
                <a:cs typeface="Arial"/>
              </a:rPr>
              <a:t>Hvornår og hvordan? </a:t>
            </a:r>
          </a:p>
          <a:p>
            <a:pPr lvl="3">
              <a:buFont typeface="Arial"/>
              <a:buChar char="•"/>
            </a:pPr>
            <a:r>
              <a:rPr lang="da-DK" sz="1400" dirty="0" smtClean="0">
                <a:latin typeface="Arial"/>
                <a:cs typeface="Arial"/>
              </a:rPr>
              <a:t>Oplæg og øvelse</a:t>
            </a:r>
          </a:p>
          <a:p>
            <a:pPr lvl="0"/>
            <a:endParaRPr lang="da-DK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			</a:t>
            </a:r>
            <a:r>
              <a:rPr lang="da-DK" sz="1600" dirty="0" smtClean="0">
                <a:latin typeface="Arial"/>
                <a:cs typeface="Arial"/>
              </a:rPr>
              <a:t>Ledelse af styringspres: to normative nedslag?</a:t>
            </a:r>
          </a:p>
          <a:p>
            <a:r>
              <a:rPr lang="da-DK" sz="1400" dirty="0" smtClean="0">
                <a:latin typeface="Arial"/>
                <a:cs typeface="Arial"/>
              </a:rPr>
              <a:t>			</a:t>
            </a:r>
          </a:p>
          <a:p>
            <a:r>
              <a:rPr lang="da-DK" sz="1400" dirty="0" smtClean="0">
                <a:latin typeface="Arial"/>
                <a:cs typeface="Arial"/>
              </a:rPr>
              <a:t>			Samspillet / modspillet mellem styringen i AK og netværksstrukturen?</a:t>
            </a:r>
          </a:p>
          <a:p>
            <a:endParaRPr lang="da-DK" sz="1400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Kl. 12.00</a:t>
            </a:r>
            <a:r>
              <a:rPr lang="da-DK" sz="1600" dirty="0" smtClean="0">
                <a:latin typeface="Arial"/>
                <a:cs typeface="Arial"/>
              </a:rPr>
              <a:t>		</a:t>
            </a:r>
            <a:r>
              <a:rPr lang="da-DK" sz="1600" b="1" dirty="0" smtClean="0">
                <a:latin typeface="Arial"/>
                <a:cs typeface="Arial"/>
              </a:rPr>
              <a:t>Frokost</a:t>
            </a:r>
          </a:p>
          <a:p>
            <a:pPr lvl="0"/>
            <a:endParaRPr lang="da-DK" sz="1600" dirty="0" smtClean="0">
              <a:latin typeface="Arial"/>
              <a:cs typeface="Arial"/>
            </a:endParaRPr>
          </a:p>
          <a:p>
            <a:r>
              <a:rPr lang="da-DK" dirty="0" smtClean="0">
                <a:latin typeface="Arial"/>
                <a:cs typeface="Arial"/>
              </a:rPr>
              <a:t>Kl. 12.40</a:t>
            </a:r>
            <a:r>
              <a:rPr lang="da-DK" sz="1600" dirty="0" smtClean="0">
                <a:latin typeface="Arial"/>
                <a:cs typeface="Arial"/>
              </a:rPr>
              <a:t>		Samarbejdet i netværk om velfærdsydelserne?</a:t>
            </a:r>
          </a:p>
          <a:p>
            <a:endParaRPr lang="da-DK" sz="1600" dirty="0" smtClean="0">
              <a:latin typeface="Arial"/>
              <a:cs typeface="Arial"/>
            </a:endParaRPr>
          </a:p>
          <a:p>
            <a:pPr marL="0" lvl="3"/>
            <a:r>
              <a:rPr lang="da-DK" sz="1600" dirty="0" smtClean="0">
                <a:latin typeface="Arial"/>
                <a:cs typeface="Arial"/>
              </a:rPr>
              <a:t>			faglig-, flerfaglig- og </a:t>
            </a:r>
            <a:r>
              <a:rPr lang="da-DK" sz="1600" dirty="0" err="1" smtClean="0">
                <a:latin typeface="Arial"/>
                <a:cs typeface="Arial"/>
              </a:rPr>
              <a:t>tværfalig</a:t>
            </a:r>
            <a:r>
              <a:rPr lang="da-DK" sz="1600" dirty="0" smtClean="0">
                <a:latin typeface="Arial"/>
                <a:cs typeface="Arial"/>
              </a:rPr>
              <a:t> samarbejde om </a:t>
            </a:r>
          </a:p>
          <a:p>
            <a:pPr marL="0" lvl="3"/>
            <a:r>
              <a:rPr lang="da-DK" sz="1600" dirty="0" smtClean="0">
                <a:latin typeface="Arial"/>
                <a:cs typeface="Arial"/>
              </a:rPr>
              <a:t>			velfærdsydelserne</a:t>
            </a:r>
            <a:endParaRPr lang="da-DK" sz="1400" dirty="0" smtClean="0">
              <a:latin typeface="Arial"/>
              <a:cs typeface="Arial"/>
            </a:endParaRPr>
          </a:p>
          <a:p>
            <a:endParaRPr lang="da-DK" sz="1400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Kl. 14.45</a:t>
            </a:r>
            <a:r>
              <a:rPr lang="da-DK" sz="1600" dirty="0" smtClean="0">
                <a:latin typeface="Arial"/>
                <a:cs typeface="Arial"/>
              </a:rPr>
              <a:t>		</a:t>
            </a:r>
            <a:r>
              <a:rPr lang="da-DK" sz="1600" b="1" dirty="0" smtClean="0">
                <a:latin typeface="Arial"/>
                <a:cs typeface="Arial"/>
              </a:rPr>
              <a:t>Farvel og på gensyn 19. marts kl.08.30!</a:t>
            </a:r>
            <a:endParaRPr lang="da-DK" sz="1600" b="1" dirty="0" smtClean="0"/>
          </a:p>
          <a:p>
            <a:pPr lvl="0"/>
            <a:r>
              <a:rPr lang="da-DK" sz="1400" dirty="0" smtClean="0"/>
              <a:t>.</a:t>
            </a:r>
          </a:p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7162800" y="5334000"/>
            <a:ext cx="1676400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”Netværk er ikke en produktionsenhed, men en </a:t>
            </a:r>
            <a:r>
              <a:rPr lang="da-DK" sz="1400" dirty="0" err="1" smtClean="0">
                <a:latin typeface="Arial" pitchFamily="34" charset="0"/>
                <a:cs typeface="Arial" pitchFamily="34" charset="0"/>
              </a:rPr>
              <a:t>mindset-driver</a:t>
            </a:r>
            <a:r>
              <a:rPr lang="da-DK" sz="1400" dirty="0" smtClean="0">
                <a:latin typeface="Arial" pitchFamily="34" charset="0"/>
                <a:cs typeface="Arial" pitchFamily="34" charset="0"/>
              </a:rPr>
              <a:t>.” Netværk i Albertslund, Strategi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 Videncentre og ressourceenheder">
  <a:themeElements>
    <a:clrScheme name="Metropol Læring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053E64"/>
      </a:accent1>
      <a:accent2>
        <a:srgbClr val="00A1C1"/>
      </a:accent2>
      <a:accent3>
        <a:srgbClr val="7FD0E0"/>
      </a:accent3>
      <a:accent4>
        <a:srgbClr val="0E6E6B"/>
      </a:accent4>
      <a:accent5>
        <a:srgbClr val="1338A1"/>
      </a:accent5>
      <a:accent6>
        <a:srgbClr val="D0296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tropol Basis">
  <a:themeElements>
    <a:clrScheme name="Metropol Primær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192337"/>
      </a:accent1>
      <a:accent2>
        <a:srgbClr val="142D4A"/>
      </a:accent2>
      <a:accent3>
        <a:srgbClr val="A7AFBE"/>
      </a:accent3>
      <a:accent4>
        <a:srgbClr val="642570"/>
      </a:accent4>
      <a:accent5>
        <a:srgbClr val="186C76"/>
      </a:accent5>
      <a:accent6>
        <a:srgbClr val="62350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5429</TotalTime>
  <Words>50</Words>
  <Application>Microsoft Office PowerPoint</Application>
  <PresentationFormat>Skærmshow (4:3)</PresentationFormat>
  <Paragraphs>31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Metropol Videncentre og ressourceenheder</vt:lpstr>
      <vt:lpstr>Metropol Basis</vt:lpstr>
      <vt:lpstr>  Netværksledelse i den offentlige opgaveløsning for netværksledere &amp; netværksdeltagere  </vt:lpstr>
      <vt:lpstr>Program 17. marts 2014</vt:lpstr>
    </vt:vector>
  </TitlesOfParts>
  <Company>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Nikolaj Stagis</dc:creator>
  <cp:lastModifiedBy>Windows User</cp:lastModifiedBy>
  <cp:revision>278</cp:revision>
  <cp:lastPrinted>2014-03-16T17:10:17Z</cp:lastPrinted>
  <dcterms:created xsi:type="dcterms:W3CDTF">2014-03-16T17:09:34Z</dcterms:created>
  <dcterms:modified xsi:type="dcterms:W3CDTF">2014-03-18T12:34:28Z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kabelonDesign">
    <vt:lpwstr>MTC</vt:lpwstr>
  </property>
  <property fmtid="{D5CDD505-2E9C-101B-9397-08002B2CF9AE}" pid="3" name="CurrentUser">
    <vt:lpwstr>Standard Profile</vt:lpwstr>
  </property>
  <property fmtid="{D5CDD505-2E9C-101B-9397-08002B2CF9AE}" pid="4" name="CurrentBusinessLine">
    <vt:lpwstr/>
  </property>
  <property fmtid="{D5CDD505-2E9C-101B-9397-08002B2CF9AE}" pid="5" name="CurrentCountry">
    <vt:lpwstr/>
  </property>
</Properties>
</file>