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184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970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945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38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066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604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282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521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68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118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887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9428B-EC85-497A-8D0F-6D6709792033}" type="datetimeFigureOut">
              <a:rPr lang="da-DK" smtClean="0"/>
              <a:t>09-11-2015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FD5EB-2356-44D2-9D2A-7A03083C734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11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16"/>
          <p:cNvSpPr/>
          <p:nvPr/>
        </p:nvSpPr>
        <p:spPr>
          <a:xfrm>
            <a:off x="2581846" y="2829719"/>
            <a:ext cx="2462212" cy="1039812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Oval 85"/>
          <p:cNvSpPr/>
          <p:nvPr/>
        </p:nvSpPr>
        <p:spPr>
          <a:xfrm>
            <a:off x="218058" y="2080419"/>
            <a:ext cx="1960563" cy="1039812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Oval 88"/>
          <p:cNvSpPr/>
          <p:nvPr/>
        </p:nvSpPr>
        <p:spPr>
          <a:xfrm>
            <a:off x="146621" y="3001169"/>
            <a:ext cx="1654968" cy="700087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cxnSp>
        <p:nvCxnSpPr>
          <p:cNvPr id="31" name="Elbow Connector 89"/>
          <p:cNvCxnSpPr>
            <a:cxnSpLocks noChangeShapeType="1"/>
            <a:stCxn id="29" idx="6"/>
            <a:endCxn id="28" idx="2"/>
          </p:cNvCxnSpPr>
          <p:nvPr/>
        </p:nvCxnSpPr>
        <p:spPr bwMode="auto">
          <a:xfrm>
            <a:off x="2178621" y="2600325"/>
            <a:ext cx="403225" cy="7493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54"/>
          <p:cNvSpPr/>
          <p:nvPr/>
        </p:nvSpPr>
        <p:spPr>
          <a:xfrm>
            <a:off x="6442968" y="1431131"/>
            <a:ext cx="1454150" cy="56197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cxnSp>
        <p:nvCxnSpPr>
          <p:cNvPr id="33" name="Elbow Connector 57"/>
          <p:cNvCxnSpPr>
            <a:cxnSpLocks noChangeShapeType="1"/>
            <a:stCxn id="28" idx="6"/>
            <a:endCxn id="34" idx="2"/>
          </p:cNvCxnSpPr>
          <p:nvPr/>
        </p:nvCxnSpPr>
        <p:spPr bwMode="auto">
          <a:xfrm flipV="1">
            <a:off x="5044058" y="2378149"/>
            <a:ext cx="763588" cy="971476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Oval 18"/>
          <p:cNvSpPr/>
          <p:nvPr/>
        </p:nvSpPr>
        <p:spPr>
          <a:xfrm>
            <a:off x="5807646" y="1934765"/>
            <a:ext cx="1908422" cy="88676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cxnSp>
        <p:nvCxnSpPr>
          <p:cNvPr id="35" name="Elbow Connector 30"/>
          <p:cNvCxnSpPr>
            <a:cxnSpLocks noChangeShapeType="1"/>
          </p:cNvCxnSpPr>
          <p:nvPr/>
        </p:nvCxnSpPr>
        <p:spPr bwMode="auto">
          <a:xfrm rot="16200000" flipH="1">
            <a:off x="4374133" y="4087018"/>
            <a:ext cx="2000250" cy="10318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7D60A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val 54"/>
          <p:cNvSpPr/>
          <p:nvPr/>
        </p:nvSpPr>
        <p:spPr>
          <a:xfrm>
            <a:off x="6370960" y="733300"/>
            <a:ext cx="1526158" cy="72077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37" name="Oval 54"/>
          <p:cNvSpPr/>
          <p:nvPr/>
        </p:nvSpPr>
        <p:spPr>
          <a:xfrm>
            <a:off x="7424886" y="1740695"/>
            <a:ext cx="1492547" cy="860424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38" name="Afrundet rektangulær billedforklaring 37"/>
          <p:cNvSpPr/>
          <p:nvPr/>
        </p:nvSpPr>
        <p:spPr>
          <a:xfrm>
            <a:off x="3045396" y="589756"/>
            <a:ext cx="1998662" cy="1027113"/>
          </a:xfrm>
          <a:prstGeom prst="wedgeRoundRectCallout">
            <a:avLst>
              <a:gd name="adj1" fmla="val -83879"/>
              <a:gd name="adj2" fmla="val 4794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i="1">
                <a:solidFill>
                  <a:prstClr val="black"/>
                </a:solidFill>
                <a:latin typeface="Georgia" panose="02040502050405020303" pitchFamily="18" charset="0"/>
              </a:rPr>
              <a:t>Projektudgifter (forudsætninger)</a:t>
            </a:r>
          </a:p>
        </p:txBody>
      </p:sp>
      <p:sp>
        <p:nvSpPr>
          <p:cNvPr id="39" name="Afrundet rektangulær billedforklaring 38"/>
          <p:cNvSpPr/>
          <p:nvPr/>
        </p:nvSpPr>
        <p:spPr>
          <a:xfrm>
            <a:off x="5647531" y="3374727"/>
            <a:ext cx="1957387" cy="1030287"/>
          </a:xfrm>
          <a:prstGeom prst="wedgeRoundRectCallout">
            <a:avLst>
              <a:gd name="adj1" fmla="val -1984"/>
              <a:gd name="adj2" fmla="val -102750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i="1">
                <a:solidFill>
                  <a:prstClr val="black"/>
                </a:solidFill>
                <a:latin typeface="Georgia" panose="02040502050405020303" pitchFamily="18" charset="0"/>
              </a:rPr>
              <a:t>Økonomiske gevinster (varige effekter)</a:t>
            </a:r>
            <a:endParaRPr lang="da-DK" sz="1600" i="1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40" name="Afrundet rektangulær billedforklaring 39"/>
          <p:cNvSpPr/>
          <p:nvPr/>
        </p:nvSpPr>
        <p:spPr>
          <a:xfrm>
            <a:off x="1743646" y="4190206"/>
            <a:ext cx="1616075" cy="809625"/>
          </a:xfrm>
          <a:prstGeom prst="wedgeRoundRectCallout">
            <a:avLst>
              <a:gd name="adj1" fmla="val 36943"/>
              <a:gd name="adj2" fmla="val -98022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i="1">
                <a:solidFill>
                  <a:prstClr val="black"/>
                </a:solidFill>
                <a:latin typeface="Georgia" panose="02040502050405020303" pitchFamily="18" charset="0"/>
              </a:rPr>
              <a:t>Ny egenskab (forandring)</a:t>
            </a:r>
          </a:p>
        </p:txBody>
      </p:sp>
      <p:sp>
        <p:nvSpPr>
          <p:cNvPr id="41" name="Oval 54"/>
          <p:cNvSpPr/>
          <p:nvPr/>
        </p:nvSpPr>
        <p:spPr>
          <a:xfrm>
            <a:off x="6093396" y="5006181"/>
            <a:ext cx="1312862" cy="574675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 ker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42" name="Oval 54"/>
          <p:cNvSpPr/>
          <p:nvPr/>
        </p:nvSpPr>
        <p:spPr>
          <a:xfrm>
            <a:off x="6709346" y="5463381"/>
            <a:ext cx="1677838" cy="742950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 ker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43" name="Oval 88"/>
          <p:cNvSpPr/>
          <p:nvPr/>
        </p:nvSpPr>
        <p:spPr>
          <a:xfrm>
            <a:off x="43433" y="1304131"/>
            <a:ext cx="1427163" cy="860425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44" name="Oval 88"/>
          <p:cNvSpPr/>
          <p:nvPr/>
        </p:nvSpPr>
        <p:spPr>
          <a:xfrm>
            <a:off x="1088008" y="1431131"/>
            <a:ext cx="1427163" cy="868363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45" name="Afrundet rektangulær billedforklaring 44"/>
          <p:cNvSpPr/>
          <p:nvPr/>
        </p:nvSpPr>
        <p:spPr>
          <a:xfrm>
            <a:off x="2379439" y="5190331"/>
            <a:ext cx="1960563" cy="1016000"/>
          </a:xfrm>
          <a:prstGeom prst="wedgeRoundRectCallout">
            <a:avLst>
              <a:gd name="adj1" fmla="val 97399"/>
              <a:gd name="adj2" fmla="val 19157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600" i="1">
                <a:solidFill>
                  <a:prstClr val="black"/>
                </a:solidFill>
                <a:latin typeface="Georgia" panose="02040502050405020303" pitchFamily="18" charset="0"/>
              </a:rPr>
              <a:t>Kvalitative gevinster (varige effekter)</a:t>
            </a:r>
          </a:p>
        </p:txBody>
      </p:sp>
      <p:sp>
        <p:nvSpPr>
          <p:cNvPr id="46" name="Oval 18"/>
          <p:cNvSpPr/>
          <p:nvPr/>
        </p:nvSpPr>
        <p:spPr>
          <a:xfrm>
            <a:off x="5242496" y="5445919"/>
            <a:ext cx="1644650" cy="822325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 ker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47" name="Oval 54"/>
          <p:cNvSpPr/>
          <p:nvPr/>
        </p:nvSpPr>
        <p:spPr>
          <a:xfrm>
            <a:off x="7575847" y="1217612"/>
            <a:ext cx="1190625" cy="509588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000" i="1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57398" y="4275931"/>
            <a:ext cx="1557685" cy="730250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000" i="1">
                <a:solidFill>
                  <a:schemeClr val="accent6"/>
                </a:solidFill>
                <a:latin typeface="Georgia" panose="02040502050405020303" pitchFamily="18" charset="0"/>
              </a:rPr>
              <a:t>Udgiftsejere</a:t>
            </a:r>
          </a:p>
        </p:txBody>
      </p:sp>
      <p:cxnSp>
        <p:nvCxnSpPr>
          <p:cNvPr id="49" name="Lige pilforbindelse 48"/>
          <p:cNvCxnSpPr>
            <a:stCxn id="48" idx="0"/>
            <a:endCxn id="30" idx="4"/>
          </p:cNvCxnSpPr>
          <p:nvPr/>
        </p:nvCxnSpPr>
        <p:spPr>
          <a:xfrm flipV="1">
            <a:off x="836241" y="3701256"/>
            <a:ext cx="137864" cy="574675"/>
          </a:xfrm>
          <a:prstGeom prst="straightConnector1">
            <a:avLst/>
          </a:prstGeom>
          <a:ln w="19050">
            <a:solidFill>
              <a:srgbClr val="5E6A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7663755" y="3237705"/>
            <a:ext cx="1436811" cy="730250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36000" bIns="3600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000" i="1">
                <a:solidFill>
                  <a:schemeClr val="accent6"/>
                </a:solidFill>
                <a:latin typeface="Georgia" panose="02040502050405020303" pitchFamily="18" charset="0"/>
              </a:rPr>
              <a:t>Gevinstejere</a:t>
            </a:r>
          </a:p>
        </p:txBody>
      </p:sp>
      <p:cxnSp>
        <p:nvCxnSpPr>
          <p:cNvPr id="51" name="Lige pilforbindelse 50"/>
          <p:cNvCxnSpPr>
            <a:stCxn id="50" idx="0"/>
            <a:endCxn id="37" idx="4"/>
          </p:cNvCxnSpPr>
          <p:nvPr/>
        </p:nvCxnSpPr>
        <p:spPr>
          <a:xfrm flipH="1" flipV="1">
            <a:off x="8171160" y="2601119"/>
            <a:ext cx="211001" cy="636586"/>
          </a:xfrm>
          <a:prstGeom prst="straightConnector1">
            <a:avLst/>
          </a:prstGeom>
          <a:ln w="19050">
            <a:solidFill>
              <a:srgbClr val="5E6A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boks 51"/>
          <p:cNvSpPr txBox="1"/>
          <p:nvPr/>
        </p:nvSpPr>
        <p:spPr>
          <a:xfrm>
            <a:off x="218058" y="116632"/>
            <a:ext cx="2040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smtClean="0">
                <a:solidFill>
                  <a:schemeClr val="bg1">
                    <a:lumMod val="50000"/>
                  </a:schemeClr>
                </a:solidFill>
                <a:latin typeface="FoundryMonoline-Light" panose="02000503000000020004" pitchFamily="2" charset="0"/>
              </a:rPr>
              <a:t>Gevinstkort</a:t>
            </a:r>
            <a:endParaRPr lang="da-DK" sz="2800">
              <a:solidFill>
                <a:schemeClr val="bg1">
                  <a:lumMod val="50000"/>
                </a:schemeClr>
              </a:solidFill>
              <a:latin typeface="FoundryMonoline-Light" panose="02000503000000020004" pitchFamily="2" charset="0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230769" y="548680"/>
            <a:ext cx="16049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000" i="1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Projektnavn</a:t>
            </a:r>
          </a:p>
        </p:txBody>
      </p:sp>
    </p:spTree>
    <p:extLst>
      <p:ext uri="{BB962C8B-B14F-4D97-AF65-F5344CB8AC3E}">
        <p14:creationId xmlns:p14="http://schemas.microsoft.com/office/powerpoint/2010/main" val="26766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Skærmshow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Windows User</dc:creator>
  <cp:lastModifiedBy>Windows User</cp:lastModifiedBy>
  <cp:revision>1</cp:revision>
  <dcterms:created xsi:type="dcterms:W3CDTF">2015-11-09T14:58:51Z</dcterms:created>
  <dcterms:modified xsi:type="dcterms:W3CDTF">2015-11-09T15:00:53Z</dcterms:modified>
</cp:coreProperties>
</file>