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3F9FA"/>
          </a:solidFill>
        </a:fill>
      </a:tcStyle>
    </a:wholeTbl>
    <a:band1H>
      <a:tcStyle>
        <a:tcBdr/>
        <a:fill>
          <a:solidFill>
            <a:srgbClr val="E7F3F4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E7F3F4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BBE0E3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BBE0E3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BBE0E3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BBE0E3"/>
          </a:solidFill>
        </a:fill>
      </a:tcStyle>
    </a:firstRow>
  </a:tblStyle>
  <a:tblStyle styleId="{3C2FFA5D-87B4-456A-9821-1D502468CF0F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BBE0E3"/>
          </a:solidFill>
        </a:fill>
      </a:tcStyle>
    </a:wholeTbl>
    <a:band1H>
      <a:tcStyle>
        <a:tcBdr/>
        <a:fill>
          <a:solidFill>
            <a:srgbClr val="BBE0E3"/>
          </a:solidFill>
        </a:fill>
      </a:tcStyle>
    </a:band1H>
    <a:band2H>
      <a:tcStyle>
        <a:tcBdr/>
        <a:fill>
          <a:solidFill>
            <a:srgbClr val="BBE0E3"/>
          </a:solidFill>
        </a:fill>
      </a:tcStyle>
    </a:band2H>
    <a:band1V>
      <a:tcStyle>
        <a:tcBdr>
          <a:top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BBE0E3"/>
          </a:solidFill>
        </a:fill>
      </a:tcStyle>
    </a:band1V>
    <a:band2V>
      <a:tcStyle>
        <a:tcBdr/>
        <a:fill>
          <a:solidFill>
            <a:srgbClr val="BBE0E3"/>
          </a:solidFill>
        </a:fill>
      </a:tcStyle>
    </a:band2V>
    <a:lastCol>
      <a:tcTxStyle b="on">
        <a:font>
          <a:latin typeface=""/>
          <a:ea typeface=""/>
          <a:cs typeface=""/>
        </a:font>
      </a:tcTxStyle>
      <a:tcStyle>
        <a:tcBdr>
          <a:lef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BBE0E3"/>
          </a:solidFill>
        </a:fill>
      </a:tcStyle>
    </a:lastCol>
    <a:firstCol>
      <a:tcTxStyle b="on">
        <a:font>
          <a:latin typeface=""/>
          <a:ea typeface=""/>
          <a:cs typeface=""/>
        </a:font>
      </a:tcTxStyle>
      <a:tcStyle>
        <a:tcBdr>
          <a:lef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BBE0E3"/>
          </a:solidFill>
        </a:fill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lef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BBE0E3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lef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BBE0E3"/>
          </a:solidFill>
        </a:fill>
      </a:tcStyle>
    </a:firstRow>
  </a:tblStyle>
  <a:tblStyle styleId="{3B4B98B0-60AC-42C2-AFA5-B58CD77FA1E5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BBE0E3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BBE0E3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BBE0E3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9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da-DK"/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3850438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da-DK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0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da-DK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3850438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F12EB443-6E28-41E5-8CE9-53B10241C56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8111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Arial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Arial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Arial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Arial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7"/>
          <p:cNvSpPr/>
          <p:nvPr/>
        </p:nvSpPr>
        <p:spPr>
          <a:xfrm>
            <a:off x="0" y="0"/>
            <a:ext cx="9144000" cy="1907996"/>
          </a:xfrm>
          <a:prstGeom prst="rect">
            <a:avLst/>
          </a:prstGeom>
          <a:solidFill>
            <a:srgbClr val="00305B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800" b="0" i="0" u="none" strike="noStrike" kern="1200" cap="none" spc="0" baseline="0">
              <a:solidFill>
                <a:srgbClr val="7F7F7F"/>
              </a:solidFill>
              <a:uFillTx/>
              <a:latin typeface="Georgia"/>
            </a:endParaRPr>
          </a:p>
        </p:txBody>
      </p:sp>
      <p:pic>
        <p:nvPicPr>
          <p:cNvPr id="3" name="Billede 9"/>
          <p:cNvPicPr>
            <a:picLocks noChangeAspect="1"/>
          </p:cNvPicPr>
          <p:nvPr/>
        </p:nvPicPr>
        <p:blipFill>
          <a:blip r:embed="rId2"/>
          <a:srcRect r="1171" b="43073"/>
          <a:stretch>
            <a:fillRect/>
          </a:stretch>
        </p:blipFill>
        <p:spPr>
          <a:xfrm>
            <a:off x="0" y="56628"/>
            <a:ext cx="9144000" cy="197351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3"/>
          <p:cNvSpPr txBox="1">
            <a:spLocks noGrp="1"/>
          </p:cNvSpPr>
          <p:nvPr>
            <p:ph type="title"/>
          </p:nvPr>
        </p:nvSpPr>
        <p:spPr>
          <a:xfrm>
            <a:off x="788304" y="1907996"/>
            <a:ext cx="7589611" cy="1618716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a-DK"/>
              <a:t>Klik, og tilføj titel</a:t>
            </a:r>
          </a:p>
        </p:txBody>
      </p:sp>
      <p:sp>
        <p:nvSpPr>
          <p:cNvPr id="5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850181" y="3814163"/>
            <a:ext cx="7439594" cy="17526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/>
              <a:t>Klik, og tilføj underoverskrift</a:t>
            </a:r>
          </a:p>
        </p:txBody>
      </p:sp>
      <p:sp>
        <p:nvSpPr>
          <p:cNvPr id="6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E71D02-C74F-4FB8-BCF0-BC1B1AD6B586}" type="datetime2">
              <a:rPr lang="da-DK"/>
              <a:pPr lvl="0"/>
              <a:t>9. maj 2017</a:t>
            </a:fld>
            <a:endParaRPr lang="da-DK"/>
          </a:p>
        </p:txBody>
      </p:sp>
      <p:sp>
        <p:nvSpPr>
          <p:cNvPr id="7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8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5E1654-4F9F-453C-B763-A922866A717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76214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4294967295"/>
          </p:nvPr>
        </p:nvSpPr>
        <p:spPr>
          <a:xfrm>
            <a:off x="503240" y="584201"/>
            <a:ext cx="8137529" cy="565311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554F9F-3779-4789-A4DF-E85BEE44C190}" type="datetime2">
              <a:rPr lang="da-DK"/>
              <a:pPr lvl="0"/>
              <a:t>9. maj 2017</a:t>
            </a:fld>
            <a:endParaRPr lang="da-DK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B69ABC-221A-418E-9485-75F808FF0C8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710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05B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800" b="0" i="0" u="none" strike="noStrike" kern="1200" cap="none" spc="0" baseline="0">
              <a:solidFill>
                <a:srgbClr val="7F7F7F"/>
              </a:solidFill>
              <a:uFillTx/>
              <a:latin typeface="Georgia"/>
            </a:endParaRPr>
          </a:p>
        </p:txBody>
      </p:sp>
      <p:pic>
        <p:nvPicPr>
          <p:cNvPr id="3" name="Billede 13"/>
          <p:cNvPicPr>
            <a:picLocks noChangeAspect="1"/>
          </p:cNvPicPr>
          <p:nvPr/>
        </p:nvPicPr>
        <p:blipFill>
          <a:blip r:embed="rId2"/>
          <a:srcRect l="90" r="1695" b="19086"/>
          <a:stretch>
            <a:fillRect/>
          </a:stretch>
        </p:blipFill>
        <p:spPr>
          <a:xfrm>
            <a:off x="0" y="4035375"/>
            <a:ext cx="9144000" cy="282262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1"/>
          <p:cNvSpPr txBox="1">
            <a:spLocks noGrp="1"/>
          </p:cNvSpPr>
          <p:nvPr>
            <p:ph type="ctrTitle"/>
          </p:nvPr>
        </p:nvSpPr>
        <p:spPr>
          <a:xfrm>
            <a:off x="449976" y="584201"/>
            <a:ext cx="8202990" cy="2519930"/>
          </a:xfrm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da-DK"/>
              <a:t>Klik, og tilføj titel</a:t>
            </a:r>
          </a:p>
        </p:txBody>
      </p:sp>
      <p:sp>
        <p:nvSpPr>
          <p:cNvPr id="5" name="Subtitle 2"/>
          <p:cNvSpPr txBox="1">
            <a:spLocks noGrp="1"/>
          </p:cNvSpPr>
          <p:nvPr>
            <p:ph type="subTitle" idx="1"/>
          </p:nvPr>
        </p:nvSpPr>
        <p:spPr>
          <a:xfrm>
            <a:off x="503240" y="3360904"/>
            <a:ext cx="8137529" cy="703100"/>
          </a:xfrm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da-DK"/>
              <a:t>Klik, og tilføj underoverskrift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94BA48-589F-48DC-8D9B-FF38DA4A40E4}" type="datetime2">
              <a:rPr lang="da-DK"/>
              <a:pPr lvl="0"/>
              <a:t>9. maj 2017</a:t>
            </a:fld>
            <a:endParaRPr lang="da-DK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FF4E00-3683-4B87-8B1E-EA74315EA46E}" type="slidenum">
              <a:t>‹nr.›</a:t>
            </a:fld>
            <a:endParaRPr lang="da-DK"/>
          </a:p>
        </p:txBody>
      </p:sp>
      <p:pic>
        <p:nvPicPr>
          <p:cNvPr id="9" name="Bille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37" y="6382127"/>
            <a:ext cx="1459766" cy="28764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Billed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1579" y="6300234"/>
            <a:ext cx="662775" cy="45098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43839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CABA08-F3A2-4BCC-83A0-C80BA2391601}" type="datetime2">
              <a:rPr lang="da-DK"/>
              <a:pPr lvl="0"/>
              <a:t>9. maj 2017</a:t>
            </a:fld>
            <a:endParaRPr lang="da-DK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1B823A-C19E-4C43-829F-778BACED841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2854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D2843B-C225-433A-82E1-E7CDBA625CC4}" type="datetime2">
              <a:rPr lang="da-DK"/>
              <a:pPr lvl="0"/>
              <a:t>9. maj 2017</a:t>
            </a:fld>
            <a:endParaRPr lang="da-DK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DBB712-E9D4-4317-B1B8-1F0B0989A90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608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46B4EE-0834-48DC-A696-B39B82E28F92}" type="datetime2">
              <a:rPr lang="da-DK"/>
              <a:pPr lvl="0"/>
              <a:t>9. maj 2017</a:t>
            </a:fld>
            <a:endParaRPr lang="da-DK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9AC9CD-FC82-4560-BB53-64677A3A777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747966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verskrift og 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03240" y="1700217"/>
            <a:ext cx="3975097" cy="453707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65661" y="1700217"/>
            <a:ext cx="3975097" cy="453707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2100B3-249A-42FB-A2C2-862367439563}" type="datetime2">
              <a:rPr lang="da-DK"/>
              <a:pPr lvl="0"/>
              <a:t>9. maj 2017</a:t>
            </a:fld>
            <a:endParaRPr lang="da-DK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0C406E-D0B6-4EEE-80A8-0B330011A7C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299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4294967295"/>
          </p:nvPr>
        </p:nvSpPr>
        <p:spPr>
          <a:xfrm>
            <a:off x="503240" y="1700217"/>
            <a:ext cx="3975097" cy="453707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4294967295"/>
          </p:nvPr>
        </p:nvSpPr>
        <p:spPr>
          <a:xfrm>
            <a:off x="4665661" y="1700217"/>
            <a:ext cx="3975097" cy="21748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7FF149-2B11-416C-A011-BD7B70B67D86}" type="datetime2">
              <a:rPr lang="da-DK"/>
              <a:pPr lvl="0"/>
              <a:t>9. maj 2017</a:t>
            </a:fld>
            <a:endParaRPr lang="da-DK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ABBAC7-9164-4C02-B5A9-7D572C192C19}" type="slidenum">
              <a:t>‹nr.›</a:t>
            </a:fld>
            <a:endParaRPr lang="da-DK"/>
          </a:p>
        </p:txBody>
      </p:sp>
      <p:sp>
        <p:nvSpPr>
          <p:cNvPr id="8" name="Content Placeholder 9"/>
          <p:cNvSpPr txBox="1">
            <a:spLocks noGrp="1"/>
          </p:cNvSpPr>
          <p:nvPr>
            <p:ph idx="4294967295"/>
          </p:nvPr>
        </p:nvSpPr>
        <p:spPr>
          <a:xfrm>
            <a:off x="4665661" y="4063995"/>
            <a:ext cx="3975097" cy="21732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21659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ernativ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9264B6-9BC9-4C42-ABC3-FB4DA1C57EF9}" type="datetime2">
              <a:rPr lang="da-DK"/>
              <a:pPr lvl="0"/>
              <a:t>9. maj 2017</a:t>
            </a:fld>
            <a:endParaRPr lang="da-DK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0B5008-930F-4A8E-B9C6-EE244B809B02}" type="slidenum">
              <a:t>‹nr.›</a:t>
            </a:fld>
            <a:endParaRPr lang="da-DK"/>
          </a:p>
        </p:txBody>
      </p:sp>
      <p:sp>
        <p:nvSpPr>
          <p:cNvPr id="6" name="Content Placeholder 6"/>
          <p:cNvSpPr txBox="1">
            <a:spLocks noGrp="1"/>
          </p:cNvSpPr>
          <p:nvPr>
            <p:ph idx="4294967295"/>
          </p:nvPr>
        </p:nvSpPr>
        <p:spPr>
          <a:xfrm>
            <a:off x="503240" y="1700217"/>
            <a:ext cx="3975097" cy="21748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Content Placeholder 8"/>
          <p:cNvSpPr txBox="1">
            <a:spLocks noGrp="1"/>
          </p:cNvSpPr>
          <p:nvPr>
            <p:ph idx="4294967295"/>
          </p:nvPr>
        </p:nvSpPr>
        <p:spPr>
          <a:xfrm>
            <a:off x="503240" y="4063995"/>
            <a:ext cx="3975097" cy="21732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8" name="Content Placeholder 10"/>
          <p:cNvSpPr txBox="1">
            <a:spLocks noGrp="1"/>
          </p:cNvSpPr>
          <p:nvPr>
            <p:ph idx="4294967295"/>
          </p:nvPr>
        </p:nvSpPr>
        <p:spPr>
          <a:xfrm>
            <a:off x="4665661" y="1700217"/>
            <a:ext cx="3975097" cy="453707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91515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FCBC16-3D21-4C9C-AB15-D274AE6796F1}" type="datetime2">
              <a:rPr lang="da-DK"/>
              <a:pPr lvl="0"/>
              <a:t>9. maj 2017</a:t>
            </a:fld>
            <a:endParaRPr lang="da-DK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0CD639-85BA-4398-999D-8C02E4030DD6}" type="slidenum">
              <a:t>‹nr.›</a:t>
            </a:fld>
            <a:endParaRPr lang="da-DK"/>
          </a:p>
        </p:txBody>
      </p:sp>
      <p:sp>
        <p:nvSpPr>
          <p:cNvPr id="6" name="Content Placeholder 6"/>
          <p:cNvSpPr txBox="1">
            <a:spLocks noGrp="1"/>
          </p:cNvSpPr>
          <p:nvPr>
            <p:ph idx="4294967295"/>
          </p:nvPr>
        </p:nvSpPr>
        <p:spPr>
          <a:xfrm>
            <a:off x="503240" y="1700217"/>
            <a:ext cx="3975097" cy="21748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Content Placeholder 8"/>
          <p:cNvSpPr txBox="1">
            <a:spLocks noGrp="1"/>
          </p:cNvSpPr>
          <p:nvPr>
            <p:ph idx="4294967295"/>
          </p:nvPr>
        </p:nvSpPr>
        <p:spPr>
          <a:xfrm>
            <a:off x="503240" y="4063995"/>
            <a:ext cx="3975097" cy="21732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8" name="Content Placeholder 10"/>
          <p:cNvSpPr txBox="1">
            <a:spLocks noGrp="1"/>
          </p:cNvSpPr>
          <p:nvPr>
            <p:ph idx="4294967295"/>
          </p:nvPr>
        </p:nvSpPr>
        <p:spPr>
          <a:xfrm>
            <a:off x="4665661" y="1700217"/>
            <a:ext cx="3975097" cy="21748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9" name="Content Placeholder 7"/>
          <p:cNvSpPr txBox="1">
            <a:spLocks noGrp="1"/>
          </p:cNvSpPr>
          <p:nvPr>
            <p:ph idx="4294967295"/>
          </p:nvPr>
        </p:nvSpPr>
        <p:spPr>
          <a:xfrm>
            <a:off x="4665661" y="4063995"/>
            <a:ext cx="3975097" cy="21732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74899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 txBox="1">
            <a:spLocks noGrp="1"/>
          </p:cNvSpPr>
          <p:nvPr>
            <p:ph type="pic" idx="4294967295"/>
          </p:nvPr>
        </p:nvSpPr>
        <p:spPr>
          <a:xfrm>
            <a:off x="0" y="152403"/>
            <a:ext cx="9144000" cy="6084883"/>
          </a:xfrm>
          <a:solidFill>
            <a:srgbClr val="FFFFFF"/>
          </a:solidFill>
        </p:spPr>
        <p:txBody>
          <a:bodyPr tIns="683998" anchor="ctr" anchorCtr="1"/>
          <a:lstStyle>
            <a:lvl1pPr marL="0" indent="0" algn="ctr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da-DK"/>
              <a:t>Klik på ikonet for at tilføje et billede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0CB0FC-8834-45F3-8A0B-85F1FEFE9890}" type="datetime2">
              <a:rPr lang="da-DK"/>
              <a:pPr lvl="0"/>
              <a:t>9. maj 2017</a:t>
            </a:fld>
            <a:endParaRPr lang="da-DK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5A8AB2-B35E-4167-8AA1-EF644A3DF23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232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12D7AB-41AC-4B84-89B9-39DD08A6CE0D}" type="datetime2">
              <a:rPr lang="da-DK"/>
              <a:pPr lvl="0"/>
              <a:t>9. maj 2017</a:t>
            </a:fld>
            <a:endParaRPr lang="da-DK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D1DB7E-6ACA-40A7-B542-F92D166BF09F}" type="slidenum">
              <a:t>‹nr.›</a:t>
            </a:fld>
            <a:endParaRPr lang="da-DK"/>
          </a:p>
        </p:txBody>
      </p:sp>
      <p:sp>
        <p:nvSpPr>
          <p:cNvPr id="6" name="Text Placeholder 6"/>
          <p:cNvSpPr txBox="1">
            <a:spLocks noGrp="1"/>
          </p:cNvSpPr>
          <p:nvPr>
            <p:ph type="body" idx="4294967295"/>
          </p:nvPr>
        </p:nvSpPr>
        <p:spPr>
          <a:xfrm>
            <a:off x="503240" y="1700217"/>
            <a:ext cx="3975097" cy="45370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icture Placeholder 8"/>
          <p:cNvSpPr txBox="1">
            <a:spLocks noGrp="1"/>
          </p:cNvSpPr>
          <p:nvPr>
            <p:ph type="pic" idx="4294967295"/>
          </p:nvPr>
        </p:nvSpPr>
        <p:spPr>
          <a:xfrm>
            <a:off x="4665661" y="1700217"/>
            <a:ext cx="3975097" cy="4537069"/>
          </a:xfrm>
          <a:solidFill>
            <a:srgbClr val="FFFFFF"/>
          </a:solidFill>
        </p:spPr>
        <p:txBody>
          <a:bodyPr tIns="683998" anchor="ctr" anchorCtr="1"/>
          <a:lstStyle>
            <a:lvl1pPr marL="0" indent="0" algn="ctr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da-DK"/>
              <a:t>Klik på ikonet for at tilføje et billede</a:t>
            </a:r>
          </a:p>
        </p:txBody>
      </p:sp>
    </p:spTree>
    <p:extLst>
      <p:ext uri="{BB962C8B-B14F-4D97-AF65-F5344CB8AC3E}">
        <p14:creationId xmlns:p14="http://schemas.microsoft.com/office/powerpoint/2010/main" val="109350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le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799F19-0871-4FC4-827C-8DA7FE2FEE50}" type="datetime2">
              <a:rPr lang="da-DK"/>
              <a:pPr lvl="0"/>
              <a:t>9. maj 2017</a:t>
            </a:fld>
            <a:endParaRPr lang="da-DK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828785-11C3-4320-A43A-12D9323C85A8}" type="slidenum">
              <a:t>‹nr.›</a:t>
            </a:fld>
            <a:endParaRPr lang="da-DK"/>
          </a:p>
        </p:txBody>
      </p:sp>
      <p:sp>
        <p:nvSpPr>
          <p:cNvPr id="6" name="Picture Placeholder 6"/>
          <p:cNvSpPr txBox="1">
            <a:spLocks noGrp="1"/>
          </p:cNvSpPr>
          <p:nvPr>
            <p:ph type="pic" idx="4294967295"/>
          </p:nvPr>
        </p:nvSpPr>
        <p:spPr>
          <a:xfrm>
            <a:off x="503240" y="1700217"/>
            <a:ext cx="3975097" cy="4537069"/>
          </a:xfrm>
          <a:solidFill>
            <a:srgbClr val="FFFFFF"/>
          </a:solidFill>
        </p:spPr>
        <p:txBody>
          <a:bodyPr tIns="683998" anchor="ctr" anchorCtr="1"/>
          <a:lstStyle>
            <a:lvl1pPr marL="0" indent="0" algn="ctr">
              <a:spcBef>
                <a:spcPts val="400"/>
              </a:spcBef>
              <a:buNone/>
              <a:defRPr sz="1800"/>
            </a:lvl1pPr>
          </a:lstStyle>
          <a:p>
            <a:pPr lvl="0"/>
            <a:r>
              <a:rPr lang="da-DK"/>
              <a:t>Klik på ikonet for at tilføje et billede</a:t>
            </a:r>
          </a:p>
        </p:txBody>
      </p:sp>
      <p:sp>
        <p:nvSpPr>
          <p:cNvPr id="7" name="Text Placeholder 8"/>
          <p:cNvSpPr txBox="1">
            <a:spLocks noGrp="1"/>
          </p:cNvSpPr>
          <p:nvPr>
            <p:ph type="body" idx="4294967295"/>
          </p:nvPr>
        </p:nvSpPr>
        <p:spPr>
          <a:xfrm>
            <a:off x="4665661" y="1700217"/>
            <a:ext cx="3975097" cy="45370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45178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1"/>
          <p:cNvSpPr/>
          <p:nvPr/>
        </p:nvSpPr>
        <p:spPr>
          <a:xfrm>
            <a:off x="0" y="0"/>
            <a:ext cx="9144000" cy="152403"/>
          </a:xfrm>
          <a:prstGeom prst="rect">
            <a:avLst/>
          </a:prstGeom>
          <a:solidFill>
            <a:srgbClr val="00305B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800" b="0" i="0" u="none" strike="noStrike" kern="1200" cap="none" spc="0" baseline="0">
              <a:solidFill>
                <a:srgbClr val="7F7F7F"/>
              </a:solidFill>
              <a:uFillTx/>
              <a:latin typeface="Georgia"/>
            </a:endParaRPr>
          </a:p>
        </p:txBody>
      </p:sp>
      <p:pic>
        <p:nvPicPr>
          <p:cNvPr id="3" name="Billede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63037" y="6382127"/>
            <a:ext cx="1459766" cy="28764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Billede 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321579" y="6300234"/>
            <a:ext cx="662775" cy="45098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2"/>
          <p:cNvSpPr txBox="1">
            <a:spLocks noGrp="1"/>
          </p:cNvSpPr>
          <p:nvPr>
            <p:ph type="title"/>
          </p:nvPr>
        </p:nvSpPr>
        <p:spPr>
          <a:xfrm>
            <a:off x="464323" y="584201"/>
            <a:ext cx="8176436" cy="111601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Rectangle 3"/>
          <p:cNvSpPr txBox="1">
            <a:spLocks noGrp="1"/>
          </p:cNvSpPr>
          <p:nvPr>
            <p:ph type="body" idx="1"/>
          </p:nvPr>
        </p:nvSpPr>
        <p:spPr>
          <a:xfrm>
            <a:off x="503240" y="1700217"/>
            <a:ext cx="8137529" cy="45370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/>
          <p:cNvSpPr txBox="1">
            <a:spLocks noGrp="1"/>
          </p:cNvSpPr>
          <p:nvPr>
            <p:ph type="dt" sz="half" idx="2"/>
          </p:nvPr>
        </p:nvSpPr>
        <p:spPr>
          <a:xfrm>
            <a:off x="503240" y="0"/>
            <a:ext cx="1119563" cy="152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700" b="0" i="0" u="none" strike="noStrike" kern="1200" cap="none" spc="0" baseline="0">
                <a:solidFill>
                  <a:srgbClr val="FFFFFF"/>
                </a:solidFill>
                <a:uFillTx/>
                <a:latin typeface="Open Sans"/>
              </a:defRPr>
            </a:lvl1pPr>
          </a:lstStyle>
          <a:p>
            <a:pPr lvl="0"/>
            <a:fld id="{263E6B57-5EE0-4284-BD2F-B36A883D5AA2}" type="datetime2">
              <a:rPr lang="da-DK"/>
              <a:pPr lvl="0"/>
              <a:t>9. maj 2017</a:t>
            </a:fld>
            <a:endParaRPr lang="da-DK"/>
          </a:p>
        </p:txBody>
      </p:sp>
      <p:sp>
        <p:nvSpPr>
          <p:cNvPr id="8" name="Rectangle 5"/>
          <p:cNvSpPr txBox="1">
            <a:spLocks noGrp="1"/>
          </p:cNvSpPr>
          <p:nvPr>
            <p:ph type="ftr" sz="quarter" idx="3"/>
          </p:nvPr>
        </p:nvSpPr>
        <p:spPr>
          <a:xfrm>
            <a:off x="1619667" y="0"/>
            <a:ext cx="6660736" cy="152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700" b="0" i="0" u="none" strike="noStrike" kern="1200" cap="none" spc="0" baseline="0">
                <a:solidFill>
                  <a:srgbClr val="FFFFFF"/>
                </a:solidFill>
                <a:uFillTx/>
                <a:latin typeface="Open Sans"/>
              </a:defRPr>
            </a:lvl1pPr>
          </a:lstStyle>
          <a:p>
            <a:pPr lvl="0"/>
            <a:endParaRPr lang="da-DK"/>
          </a:p>
        </p:txBody>
      </p:sp>
      <p:sp>
        <p:nvSpPr>
          <p:cNvPr id="9" name="Rectangle 6"/>
          <p:cNvSpPr txBox="1">
            <a:spLocks noGrp="1"/>
          </p:cNvSpPr>
          <p:nvPr>
            <p:ph type="sldNum" sz="quarter" idx="4"/>
          </p:nvPr>
        </p:nvSpPr>
        <p:spPr>
          <a:xfrm>
            <a:off x="8321579" y="0"/>
            <a:ext cx="311764" cy="152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700" b="0" i="0" u="none" strike="noStrike" kern="1200" cap="none" spc="0" baseline="0">
                <a:solidFill>
                  <a:srgbClr val="FFFFFF"/>
                </a:solidFill>
                <a:uFillTx/>
                <a:latin typeface="Open Sans"/>
              </a:defRPr>
            </a:lvl1pPr>
          </a:lstStyle>
          <a:p>
            <a:pPr lvl="0"/>
            <a:fld id="{6A321B78-9D1D-4520-9933-B10673B932A0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marL="0" marR="0" lvl="0" indent="0" algn="l" defTabSz="914400" rtl="0" fontAlgn="auto" hangingPunct="1">
        <a:lnSpc>
          <a:spcPct val="83000"/>
        </a:lnSpc>
        <a:spcBef>
          <a:spcPts val="0"/>
        </a:spcBef>
        <a:spcAft>
          <a:spcPts val="0"/>
        </a:spcAft>
        <a:buNone/>
        <a:tabLst/>
        <a:defRPr lang="da-DK" sz="3600" b="0" i="0" u="none" strike="noStrike" kern="0" cap="none" spc="0" baseline="0">
          <a:solidFill>
            <a:srgbClr val="7F7F7F"/>
          </a:solidFill>
          <a:uFillTx/>
          <a:latin typeface="Open Sans"/>
        </a:defRPr>
      </a:lvl1pPr>
    </p:titleStyle>
    <p:bodyStyle>
      <a:lvl1pPr marL="323999" marR="0" lvl="0" indent="-323999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Char char="•"/>
        <a:tabLst/>
        <a:defRPr lang="da-DK" sz="2000" b="0" i="1" u="none" strike="noStrike" kern="0" cap="none" spc="0" baseline="0">
          <a:solidFill>
            <a:srgbClr val="7F7F7F"/>
          </a:solidFill>
          <a:uFillTx/>
          <a:latin typeface="Georgia"/>
        </a:defRPr>
      </a:lvl1pPr>
      <a:lvl2pPr marL="640802" marR="0" lvl="1" indent="-284396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100000"/>
        <a:buChar char="–"/>
        <a:tabLst/>
        <a:defRPr lang="da-DK" sz="1800" b="0" i="1" u="none" strike="noStrike" kern="0" cap="none" spc="0" baseline="0">
          <a:solidFill>
            <a:srgbClr val="7F7F7F"/>
          </a:solidFill>
          <a:uFillTx/>
          <a:latin typeface="Georgia"/>
        </a:defRPr>
      </a:lvl2pPr>
      <a:lvl3pPr marL="871203" marR="0" lvl="2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100000"/>
        <a:buChar char="•"/>
        <a:tabLst/>
        <a:defRPr lang="da-DK" sz="1600" b="0" i="1" u="none" strike="noStrike" kern="0" cap="none" spc="0" baseline="0">
          <a:solidFill>
            <a:srgbClr val="7F7F7F"/>
          </a:solidFill>
          <a:uFillTx/>
          <a:latin typeface="Georgia"/>
        </a:defRPr>
      </a:lvl3pPr>
      <a:lvl4pPr marL="1126796" marR="0" lvl="3" indent="-228600" algn="l" defTabSz="914400" rtl="0" fontAlgn="auto" hangingPunct="1">
        <a:lnSpc>
          <a:spcPct val="100000"/>
        </a:lnSpc>
        <a:spcBef>
          <a:spcPts val="300"/>
        </a:spcBef>
        <a:spcAft>
          <a:spcPts val="0"/>
        </a:spcAft>
        <a:buSzPct val="100000"/>
        <a:buChar char="–"/>
        <a:tabLst/>
        <a:defRPr lang="da-DK" sz="1400" b="0" i="1" u="none" strike="noStrike" kern="0" cap="none" spc="0" baseline="0">
          <a:solidFill>
            <a:srgbClr val="7F7F7F"/>
          </a:solidFill>
          <a:uFillTx/>
          <a:latin typeface="Georgia"/>
        </a:defRPr>
      </a:lvl4pPr>
      <a:lvl5pPr marL="1357198" marR="0" lvl="4" indent="-228600" algn="l" defTabSz="914400" rtl="0" fontAlgn="auto" hangingPunct="1">
        <a:lnSpc>
          <a:spcPct val="100000"/>
        </a:lnSpc>
        <a:spcBef>
          <a:spcPts val="300"/>
        </a:spcBef>
        <a:spcAft>
          <a:spcPts val="0"/>
        </a:spcAft>
        <a:buSzPct val="100000"/>
        <a:buChar char="•"/>
        <a:tabLst/>
        <a:defRPr lang="da-DK" sz="1200" b="0" i="1" u="none" strike="noStrike" kern="0" cap="none" spc="0" baseline="0">
          <a:solidFill>
            <a:srgbClr val="7F7F7F"/>
          </a:solidFill>
          <a:uFillTx/>
          <a:latin typeface="Georgia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sz="4800"/>
              <a:t>Præsentation af bilagskontrolmodul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4294967295"/>
          </p:nvPr>
        </p:nvSpPr>
        <p:spPr>
          <a:xfrm>
            <a:off x="850181" y="3814163"/>
            <a:ext cx="7439594" cy="1752603"/>
          </a:xfrm>
        </p:spPr>
        <p:txBody>
          <a:bodyPr/>
          <a:lstStyle/>
          <a:p>
            <a:pPr marL="0" lvl="0" indent="0">
              <a:buNone/>
            </a:pPr>
            <a:r>
              <a:rPr lang="nb-NO"/>
              <a:t>KB salen d. 25-04-2017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/>
              <a:t>Bilagskontrolmodul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a-DK"/>
              <a:t>Formål: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da-DK"/>
          </a:p>
          <a:p>
            <a:pPr lvl="0">
              <a:buFont typeface="Wingdings" panose="05000000000000000000" pitchFamily="2" charset="2"/>
              <a:buChar char="ü"/>
            </a:pPr>
            <a:r>
              <a:rPr lang="da-DK"/>
              <a:t>Sikre så korrekt og retvisende regnskab som muligt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da-DK"/>
              <a:t>Sikre at de ydelser og varer der er bestilt, er i overenstemmelse med behov, formål og god økonomisk forvaltning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da-DK"/>
              <a:t>Sikre korrekt periodisering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da-DK"/>
              <a:t>Minimere risiko for svig og svindel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/>
              <a:t>Bilagskontrolmodul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a-DK"/>
              <a:t>Krav til kontrol af bilag (Faktura- og udgiftsbilag)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da-DK"/>
          </a:p>
          <a:p>
            <a:pPr lvl="0">
              <a:buFont typeface="Wingdings" panose="05000000000000000000" pitchFamily="2" charset="2"/>
              <a:buChar char="Ø"/>
            </a:pPr>
            <a:r>
              <a:rPr lang="da-DK"/>
              <a:t>Stikprøvekontrollen skal udgøre 5% af en afdelings betalte fakturaer eller udgiftsbilag pr. år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a-DK"/>
              <a:t>Under 20 bilag pr. måned: Alle skal kontrolleres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a-DK"/>
              <a:t>Mellem 21-400 bilag pr. måned: Stikprøvekontrol på 10%</a:t>
            </a:r>
          </a:p>
          <a:p>
            <a:pPr marL="0" lvl="0" indent="0">
              <a:buNone/>
            </a:pPr>
            <a:endParaRPr lang="da-DK"/>
          </a:p>
          <a:p>
            <a:pPr lvl="0"/>
            <a:endParaRPr lang="da-D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/>
              <a:t>Bilagskontrolmodul</a:t>
            </a: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3238" y="1965077"/>
            <a:ext cx="8137525" cy="400734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/>
              <a:t>Bilagskontrolmodul</a:t>
            </a: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3238" y="1762748"/>
            <a:ext cx="8137525" cy="44120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03215" y="593438"/>
            <a:ext cx="8176436" cy="847436"/>
          </a:xfrm>
        </p:spPr>
        <p:txBody>
          <a:bodyPr/>
          <a:lstStyle/>
          <a:p>
            <a:pPr lvl="0"/>
            <a:r>
              <a:rPr lang="da-DK"/>
              <a:t>Bilagskontrolmodul				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Bilagsart: RE, RD, KR</a:t>
            </a:r>
          </a:p>
          <a:p>
            <a:r>
              <a:rPr lang="da-DK"/>
              <a:t>Status: Fejl, undersøges, godkendt</a:t>
            </a:r>
          </a:p>
          <a:p>
            <a:endParaRPr lang="da-DK"/>
          </a:p>
          <a:p>
            <a:endParaRPr lang="da-DK"/>
          </a:p>
          <a:p>
            <a:pPr marL="0" indent="0">
              <a:buNone/>
            </a:pPr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240" y="2428875"/>
            <a:ext cx="8335960" cy="226319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/>
              <a:t>Bilagskontrolmodul	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Stikprøveplaner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/>
              <a:t>Mulighed for automatisk genererede stikprøver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/>
              <a:t>Ugentligt/månedligt/årligt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/>
              <a:t>Send mail til ØS-Callcenter med information om: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a-DK"/>
              <a:t>Profitcentre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a-DK"/>
              <a:t>Medarbejder der skal modtage stikprøven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a-DK"/>
              <a:t>Frekvens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/>
              <a:t>Se øvrig information og vedledninger på Medarbejdersiden:</a:t>
            </a:r>
          </a:p>
          <a:p>
            <a:pPr marL="642603" lvl="2" indent="0">
              <a:buNone/>
            </a:pPr>
            <a:r>
              <a:rPr lang="da-DK"/>
              <a:t>Økonomi </a:t>
            </a:r>
            <a:r>
              <a:rPr lang="da-DK">
                <a:sym typeface="Wingdings" panose="05000000000000000000" pitchFamily="2" charset="2"/>
              </a:rPr>
              <a:t>  Økonomisk Ledelsestilsyn</a:t>
            </a:r>
            <a:endParaRPr lang="da-D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bertslund Kommune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3%20Albertslund%20Erhverv</Template>
  <TotalTime>167</TotalTime>
  <Words>152</Words>
  <Application>Microsoft Office PowerPoint</Application>
  <PresentationFormat>Skærmshow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Georgia</vt:lpstr>
      <vt:lpstr>Open Sans</vt:lpstr>
      <vt:lpstr>Wingdings</vt:lpstr>
      <vt:lpstr>Albertslund Kommune</vt:lpstr>
      <vt:lpstr>Præsentation af bilagskontrolmodul</vt:lpstr>
      <vt:lpstr>Bilagskontrolmodul</vt:lpstr>
      <vt:lpstr>Bilagskontrolmodul</vt:lpstr>
      <vt:lpstr>Bilagskontrolmodul</vt:lpstr>
      <vt:lpstr>Bilagskontrolmodul</vt:lpstr>
      <vt:lpstr>Bilagskontrolmodul    </vt:lpstr>
      <vt:lpstr>Bilagskontrolmodul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Præsentation for nyt økonomisk ledelsestilsyn</dc:title>
  <dc:creator>Viktoria Feldstedt</dc:creator>
  <cp:lastModifiedBy>Viktoria Feldstedt</cp:lastModifiedBy>
  <cp:revision>9</cp:revision>
  <cp:lastPrinted>2017-04-25T08:53:42Z</cp:lastPrinted>
  <dcterms:created xsi:type="dcterms:W3CDTF">2017-04-24T12:00:01Z</dcterms:created>
  <dcterms:modified xsi:type="dcterms:W3CDTF">2017-05-09T14:04:56Z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