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7"/>
  </p:notesMasterIdLst>
  <p:handoutMasterIdLst>
    <p:handoutMasterId r:id="rId28"/>
  </p:handoutMasterIdLst>
  <p:sldIdLst>
    <p:sldId id="278" r:id="rId3"/>
    <p:sldId id="288" r:id="rId4"/>
    <p:sldId id="300" r:id="rId5"/>
    <p:sldId id="289" r:id="rId6"/>
    <p:sldId id="291" r:id="rId7"/>
    <p:sldId id="317" r:id="rId8"/>
    <p:sldId id="297" r:id="rId9"/>
    <p:sldId id="306" r:id="rId10"/>
    <p:sldId id="298" r:id="rId11"/>
    <p:sldId id="301" r:id="rId12"/>
    <p:sldId id="308" r:id="rId13"/>
    <p:sldId id="310" r:id="rId14"/>
    <p:sldId id="309" r:id="rId15"/>
    <p:sldId id="290" r:id="rId16"/>
    <p:sldId id="295" r:id="rId17"/>
    <p:sldId id="299" r:id="rId18"/>
    <p:sldId id="318" r:id="rId19"/>
    <p:sldId id="319" r:id="rId20"/>
    <p:sldId id="320" r:id="rId21"/>
    <p:sldId id="311" r:id="rId22"/>
    <p:sldId id="313" r:id="rId23"/>
    <p:sldId id="314" r:id="rId24"/>
    <p:sldId id="316" r:id="rId25"/>
    <p:sldId id="292" r:id="rId26"/>
  </p:sldIdLst>
  <p:sldSz cx="9144000" cy="6858000" type="screen4x3"/>
  <p:notesSz cx="6805613" cy="99393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42D4A"/>
    <a:srgbClr val="A7AFBE"/>
    <a:srgbClr val="E8E4DC"/>
    <a:srgbClr val="192337"/>
    <a:srgbClr val="EBF29E"/>
    <a:srgbClr val="DAE435"/>
    <a:srgbClr val="A09B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Objects="1">
      <p:cViewPr>
        <p:scale>
          <a:sx n="84" d="100"/>
          <a:sy n="84" d="100"/>
        </p:scale>
        <p:origin x="-2394" y="-660"/>
      </p:cViewPr>
      <p:guideLst>
        <p:guide orient="horz" pos="2880"/>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09A983A9-AC0C-4A34-AC56-EF47922099EB}" type="datetimeFigureOut">
              <a:rPr lang="da-DK" smtClean="0"/>
              <a:pPr/>
              <a:t>08-08-2014</a:t>
            </a:fld>
            <a:endParaRPr lang="da-DK"/>
          </a:p>
        </p:txBody>
      </p:sp>
      <p:sp>
        <p:nvSpPr>
          <p:cNvPr id="4" name="Pladsholder til sidefod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E5A0A6C1-BEAF-46CE-A53A-2229D6F52D40}" type="slidenum">
              <a:rPr lang="da-DK" smtClean="0"/>
              <a:pPr/>
              <a:t>‹nr.›</a:t>
            </a:fld>
            <a:endParaRPr lang="da-DK"/>
          </a:p>
        </p:txBody>
      </p:sp>
    </p:spTree>
    <p:extLst>
      <p:ext uri="{BB962C8B-B14F-4D97-AF65-F5344CB8AC3E}">
        <p14:creationId xmlns:p14="http://schemas.microsoft.com/office/powerpoint/2010/main" val="298567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FA120F30-42D0-4B58-B5B5-52B23DE7A863}" type="datetimeFigureOut">
              <a:rPr lang="da-DK" smtClean="0"/>
              <a:pPr/>
              <a:t>08-08-2014</a:t>
            </a:fld>
            <a:endParaRPr lang="en-GB"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2336C548-B58F-4577-956A-A567C7589401}" type="slidenum">
              <a:rPr lang="en-GB" smtClean="0"/>
              <a:pPr/>
              <a:t>‹nr.›</a:t>
            </a:fld>
            <a:endParaRPr lang="en-GB" dirty="0"/>
          </a:p>
        </p:txBody>
      </p:sp>
    </p:spTree>
    <p:extLst>
      <p:ext uri="{BB962C8B-B14F-4D97-AF65-F5344CB8AC3E}">
        <p14:creationId xmlns:p14="http://schemas.microsoft.com/office/powerpoint/2010/main" val="139834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15</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16</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24</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10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14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å">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15272" y="5786454"/>
            <a:ext cx="1216980" cy="272186"/>
          </a:xfrm>
        </p:spPr>
        <p:txBody>
          <a:bodyPr/>
          <a:lstStyle>
            <a:lvl1pPr marL="0" indent="0" algn="l">
              <a:lnSpc>
                <a:spcPts val="1900"/>
              </a:lnSpc>
              <a:buNone/>
              <a:defRPr>
                <a:solidFill>
                  <a:srgbClr val="142D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7" name="Rectangle 6"/>
          <p:cNvSpPr>
            <a:spLocks/>
          </p:cNvSpPr>
          <p:nvPr userDrawn="1"/>
        </p:nvSpPr>
        <p:spPr>
          <a:xfrm>
            <a:off x="0" y="2286000"/>
            <a:ext cx="9144000" cy="45756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2" name="Rectangle 41"/>
          <p:cNvSpPr>
            <a:spLocks/>
          </p:cNvSpPr>
          <p:nvPr userDrawn="1"/>
        </p:nvSpPr>
        <p:spPr>
          <a:xfrm flipH="1">
            <a:off x="193918" y="1142997"/>
            <a:ext cx="949081"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3" name="Rectangle 42"/>
          <p:cNvSpPr/>
          <p:nvPr userDrawn="1"/>
        </p:nvSpPr>
        <p:spPr>
          <a:xfrm>
            <a:off x="3048000" y="1144800"/>
            <a:ext cx="766194" cy="1143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4" name="Rectangle 43"/>
          <p:cNvSpPr/>
          <p:nvPr userDrawn="1"/>
        </p:nvSpPr>
        <p:spPr>
          <a:xfrm>
            <a:off x="3814194" y="1144800"/>
            <a:ext cx="605406"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5" name="Rectangle 44"/>
          <p:cNvSpPr/>
          <p:nvPr userDrawn="1"/>
        </p:nvSpPr>
        <p:spPr>
          <a:xfrm>
            <a:off x="2362201" y="1143000"/>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6" name="Rectangle 45"/>
          <p:cNvSpPr>
            <a:spLocks/>
          </p:cNvSpPr>
          <p:nvPr userDrawn="1"/>
        </p:nvSpPr>
        <p:spPr>
          <a:xfrm>
            <a:off x="1828801" y="1143001"/>
            <a:ext cx="878400" cy="1142997"/>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7" name="Rectangle 46"/>
          <p:cNvSpPr>
            <a:spLocks/>
          </p:cNvSpPr>
          <p:nvPr userDrawn="1"/>
        </p:nvSpPr>
        <p:spPr>
          <a:xfrm>
            <a:off x="2133600" y="1143001"/>
            <a:ext cx="232796" cy="1142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8" name="Rectangle 47"/>
          <p:cNvSpPr>
            <a:spLocks/>
          </p:cNvSpPr>
          <p:nvPr userDrawn="1"/>
        </p:nvSpPr>
        <p:spPr>
          <a:xfrm>
            <a:off x="2133600" y="576006"/>
            <a:ext cx="232796" cy="5735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9" name="Rectangle 48"/>
          <p:cNvSpPr>
            <a:spLocks/>
          </p:cNvSpPr>
          <p:nvPr userDrawn="1"/>
        </p:nvSpPr>
        <p:spPr>
          <a:xfrm>
            <a:off x="1143000" y="1143001"/>
            <a:ext cx="721803"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0" name="Rectangle 49"/>
          <p:cNvSpPr>
            <a:spLocks/>
          </p:cNvSpPr>
          <p:nvPr userDrawn="1"/>
        </p:nvSpPr>
        <p:spPr>
          <a:xfrm>
            <a:off x="762000" y="1143001"/>
            <a:ext cx="381000"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1" name="Rectangle 50"/>
          <p:cNvSpPr>
            <a:spLocks/>
          </p:cNvSpPr>
          <p:nvPr userDrawn="1"/>
        </p:nvSpPr>
        <p:spPr>
          <a:xfrm>
            <a:off x="914400" y="5"/>
            <a:ext cx="228600" cy="1142992"/>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2" name="Rectangle 51"/>
          <p:cNvSpPr>
            <a:spLocks/>
          </p:cNvSpPr>
          <p:nvPr userDrawn="1"/>
        </p:nvSpPr>
        <p:spPr>
          <a:xfrm>
            <a:off x="4218" y="1143001"/>
            <a:ext cx="344999" cy="1142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3" name="Rectangle 52"/>
          <p:cNvSpPr/>
          <p:nvPr userDrawn="1"/>
        </p:nvSpPr>
        <p:spPr>
          <a:xfrm>
            <a:off x="2707200" y="1143000"/>
            <a:ext cx="344999" cy="1143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4" name="Rectangle 53"/>
          <p:cNvSpPr/>
          <p:nvPr userDrawn="1"/>
        </p:nvSpPr>
        <p:spPr>
          <a:xfrm>
            <a:off x="2707200" y="1143000"/>
            <a:ext cx="344999"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5" name="Rectangle 54"/>
          <p:cNvSpPr/>
          <p:nvPr userDrawn="1"/>
        </p:nvSpPr>
        <p:spPr>
          <a:xfrm>
            <a:off x="2707200" y="576006"/>
            <a:ext cx="344999" cy="566995"/>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6" name="Rectangle 55"/>
          <p:cNvSpPr/>
          <p:nvPr userDrawn="1"/>
        </p:nvSpPr>
        <p:spPr>
          <a:xfrm>
            <a:off x="3052199" y="576006"/>
            <a:ext cx="761995" cy="5669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7" name="Rectangle 56"/>
          <p:cNvSpPr/>
          <p:nvPr userDrawn="1"/>
        </p:nvSpPr>
        <p:spPr>
          <a:xfrm>
            <a:off x="3721200" y="576006"/>
            <a:ext cx="92994" cy="5669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dirty="0" smtClean="0"/>
              <a:t> </a:t>
            </a:r>
            <a:endParaRPr lang="da-DK" noProof="0" dirty="0"/>
          </a:p>
        </p:txBody>
      </p:sp>
      <p:sp>
        <p:nvSpPr>
          <p:cNvPr id="58" name="Rectangle 57"/>
          <p:cNvSpPr>
            <a:spLocks/>
          </p:cNvSpPr>
          <p:nvPr userDrawn="1"/>
        </p:nvSpPr>
        <p:spPr>
          <a:xfrm>
            <a:off x="1143000" y="0"/>
            <a:ext cx="721803" cy="11429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9" name="Rectangle 58"/>
          <p:cNvSpPr>
            <a:spLocks/>
          </p:cNvSpPr>
          <p:nvPr userDrawn="1"/>
        </p:nvSpPr>
        <p:spPr>
          <a:xfrm>
            <a:off x="493199" y="576006"/>
            <a:ext cx="304800" cy="5669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0" name="Rectangle 59"/>
          <p:cNvSpPr>
            <a:spLocks/>
          </p:cNvSpPr>
          <p:nvPr userDrawn="1"/>
        </p:nvSpPr>
        <p:spPr>
          <a:xfrm flipH="1">
            <a:off x="447479" y="4"/>
            <a:ext cx="45719" cy="1142993"/>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1" name="Rectangle 60"/>
          <p:cNvSpPr>
            <a:spLocks/>
          </p:cNvSpPr>
          <p:nvPr userDrawn="1"/>
        </p:nvSpPr>
        <p:spPr>
          <a:xfrm flipH="1">
            <a:off x="493199" y="1143003"/>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2" name="Rectangle 61"/>
          <p:cNvSpPr>
            <a:spLocks/>
          </p:cNvSpPr>
          <p:nvPr userDrawn="1"/>
        </p:nvSpPr>
        <p:spPr>
          <a:xfrm flipH="1">
            <a:off x="385216" y="576006"/>
            <a:ext cx="62263" cy="566997"/>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3" name="Rectangle 62"/>
          <p:cNvSpPr>
            <a:spLocks/>
          </p:cNvSpPr>
          <p:nvPr userDrawn="1"/>
        </p:nvSpPr>
        <p:spPr>
          <a:xfrm flipH="1">
            <a:off x="120608" y="4"/>
            <a:ext cx="268159"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4" name="Rectangle 63"/>
          <p:cNvSpPr/>
          <p:nvPr userDrawn="1"/>
        </p:nvSpPr>
        <p:spPr>
          <a:xfrm>
            <a:off x="3721200" y="1143000"/>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5" name="Rectangle 64"/>
          <p:cNvSpPr/>
          <p:nvPr userDrawn="1"/>
        </p:nvSpPr>
        <p:spPr>
          <a:xfrm>
            <a:off x="3581400" y="1143000"/>
            <a:ext cx="139798" cy="11495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6" name="Rectangle 65"/>
          <p:cNvSpPr>
            <a:spLocks/>
          </p:cNvSpPr>
          <p:nvPr userDrawn="1"/>
        </p:nvSpPr>
        <p:spPr>
          <a:xfrm>
            <a:off x="4479898" y="1713600"/>
            <a:ext cx="12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7" name="Rectangle 66"/>
          <p:cNvSpPr>
            <a:spLocks/>
          </p:cNvSpPr>
          <p:nvPr userDrawn="1"/>
        </p:nvSpPr>
        <p:spPr>
          <a:xfrm>
            <a:off x="4648200" y="1713600"/>
            <a:ext cx="30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ctrTitle" hasCustomPrompt="1"/>
          </p:nvPr>
        </p:nvSpPr>
        <p:spPr>
          <a:xfrm>
            <a:off x="4572000" y="3014104"/>
            <a:ext cx="4495800" cy="1076400"/>
          </a:xfrm>
        </p:spPr>
        <p:txBody>
          <a:bodyPr/>
          <a:lstStyle>
            <a:lvl1pPr>
              <a:defRPr sz="2400">
                <a:solidFill>
                  <a:schemeClr val="bg1"/>
                </a:solidFill>
              </a:defRPr>
            </a:lvl1pPr>
          </a:lstStyle>
          <a:p>
            <a:r>
              <a:rPr lang="da-DK" noProof="0" dirty="0" smtClean="0"/>
              <a:t>Læseplan</a:t>
            </a:r>
            <a:br>
              <a:rPr lang="da-DK" noProof="0" dirty="0" smtClean="0"/>
            </a:br>
            <a:r>
              <a:rPr lang="da-DK" noProof="0" dirty="0" smtClean="0"/>
              <a:t>Ledelse &amp; organisation 2</a:t>
            </a:r>
            <a:endParaRPr lang="da-DK" noProof="0" dirty="0"/>
          </a:p>
        </p:txBody>
      </p:sp>
      <p:sp>
        <p:nvSpPr>
          <p:cNvPr id="4" name="Date Placeholder 3"/>
          <p:cNvSpPr>
            <a:spLocks noGrp="1"/>
          </p:cNvSpPr>
          <p:nvPr>
            <p:ph type="dt" sz="half" idx="10"/>
          </p:nvPr>
        </p:nvSpPr>
        <p:spPr>
          <a:xfrm>
            <a:off x="748800" y="5500800"/>
            <a:ext cx="2880000" cy="216000"/>
          </a:xfrm>
        </p:spPr>
        <p:txBody>
          <a:bodyPr/>
          <a:lstStyle>
            <a:lvl1pPr>
              <a:defRPr sz="1400">
                <a:solidFill>
                  <a:schemeClr val="bg1"/>
                </a:solidFill>
              </a:defRPr>
            </a:lvl1pPr>
          </a:lstStyle>
          <a:p>
            <a:endParaRPr lang="da-DK" noProof="0" dirty="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75" name="bmkADName"/>
          <p:cNvSpPr txBox="1"/>
          <p:nvPr userDrawn="1"/>
        </p:nvSpPr>
        <p:spPr>
          <a:xfrm>
            <a:off x="748800" y="4841495"/>
            <a:ext cx="2880000" cy="215444"/>
          </a:xfrm>
          <a:prstGeom prst="rect">
            <a:avLst/>
          </a:prstGeom>
          <a:noFill/>
        </p:spPr>
        <p:txBody>
          <a:bodyPr wrap="square" lIns="0" tIns="0" rIns="0" bIns="0" rtlCol="0">
            <a:spAutoFit/>
          </a:bodyPr>
          <a:lstStyle/>
          <a:p>
            <a:r>
              <a:rPr lang="da-DK" sz="1400" noProof="0" dirty="0" smtClean="0">
                <a:solidFill>
                  <a:schemeClr val="bg1"/>
                </a:solidFill>
                <a:latin typeface="Arial" pitchFamily="34" charset="0"/>
                <a:cs typeface="Arial" pitchFamily="34" charset="0"/>
              </a:rPr>
              <a:t>Flemming</a:t>
            </a:r>
            <a:r>
              <a:rPr lang="da-DK" sz="1400" baseline="0" noProof="0" dirty="0" smtClean="0">
                <a:solidFill>
                  <a:schemeClr val="bg1"/>
                </a:solidFill>
                <a:latin typeface="Arial" pitchFamily="34" charset="0"/>
                <a:cs typeface="Arial" pitchFamily="34" charset="0"/>
              </a:rPr>
              <a:t> Riishøj</a:t>
            </a:r>
            <a:endParaRPr lang="da-DK" sz="1400" noProof="0" dirty="0">
              <a:solidFill>
                <a:schemeClr val="bg1"/>
              </a:solidFill>
              <a:latin typeface="Arial" pitchFamily="34" charset="0"/>
              <a:cs typeface="Arial" pitchFamily="34" charset="0"/>
            </a:endParaRPr>
          </a:p>
        </p:txBody>
      </p:sp>
      <p:sp>
        <p:nvSpPr>
          <p:cNvPr id="77" name="bmkADTitle"/>
          <p:cNvSpPr txBox="1"/>
          <p:nvPr userDrawn="1"/>
        </p:nvSpPr>
        <p:spPr>
          <a:xfrm>
            <a:off x="748800" y="5061215"/>
            <a:ext cx="2880000" cy="215444"/>
          </a:xfrm>
          <a:prstGeom prst="rect">
            <a:avLst/>
          </a:prstGeom>
          <a:noFill/>
        </p:spPr>
        <p:txBody>
          <a:bodyPr wrap="square" lIns="0" tIns="0" rIns="0" bIns="0" rtlCol="0">
            <a:spAutoFit/>
          </a:bodyPr>
          <a:lstStyle/>
          <a:p>
            <a:r>
              <a:rPr lang="da-DK" sz="1400" noProof="0" dirty="0" smtClean="0">
                <a:solidFill>
                  <a:schemeClr val="bg1"/>
                </a:solidFill>
                <a:latin typeface="Arial" pitchFamily="34" charset="0"/>
                <a:cs typeface="Arial" pitchFamily="34" charset="0"/>
              </a:rPr>
              <a:t>Adjunkt</a:t>
            </a:r>
            <a:endParaRPr lang="da-DK" sz="1400" noProof="0" dirty="0">
              <a:solidFill>
                <a:schemeClr val="bg1"/>
              </a:solidFill>
              <a:latin typeface="Arial" pitchFamily="34" charset="0"/>
              <a:cs typeface="Arial" pitchFamily="34" charset="0"/>
            </a:endParaRPr>
          </a:p>
        </p:txBody>
      </p:sp>
      <p:sp>
        <p:nvSpPr>
          <p:cNvPr id="78" name="bmkFldEducationOrDepartment"/>
          <p:cNvSpPr txBox="1"/>
          <p:nvPr userDrawn="1"/>
        </p:nvSpPr>
        <p:spPr>
          <a:xfrm>
            <a:off x="748800" y="5281200"/>
            <a:ext cx="2880000" cy="215444"/>
          </a:xfrm>
          <a:prstGeom prst="rect">
            <a:avLst/>
          </a:prstGeom>
          <a:noFill/>
        </p:spPr>
        <p:txBody>
          <a:bodyPr wrap="square" lIns="0" tIns="0" rIns="0" bIns="0" rtlCol="0">
            <a:spAutoFit/>
          </a:bodyPr>
          <a:lstStyle/>
          <a:p>
            <a:r>
              <a:rPr lang="da-DK" sz="1400" noProof="0" dirty="0" smtClean="0">
                <a:solidFill>
                  <a:schemeClr val="bg1"/>
                </a:solidFill>
                <a:latin typeface="Arial" pitchFamily="34" charset="0"/>
                <a:cs typeface="Arial" pitchFamily="34" charset="0"/>
              </a:rPr>
              <a:t>Institut</a:t>
            </a:r>
            <a:r>
              <a:rPr lang="da-DK" sz="1400" baseline="0" noProof="0" dirty="0" smtClean="0">
                <a:solidFill>
                  <a:schemeClr val="bg1"/>
                </a:solidFill>
                <a:latin typeface="Arial" pitchFamily="34" charset="0"/>
                <a:cs typeface="Arial" pitchFamily="34" charset="0"/>
              </a:rPr>
              <a:t> </a:t>
            </a:r>
            <a:r>
              <a:rPr lang="da-DK" sz="1400" noProof="0" dirty="0" smtClean="0">
                <a:solidFill>
                  <a:schemeClr val="bg1"/>
                </a:solidFill>
                <a:latin typeface="Arial" pitchFamily="34" charset="0"/>
                <a:cs typeface="Arial" pitchFamily="34" charset="0"/>
              </a:rPr>
              <a:t>for Ledelse</a:t>
            </a:r>
            <a:r>
              <a:rPr lang="da-DK" sz="1400" baseline="0" noProof="0" dirty="0" smtClean="0">
                <a:solidFill>
                  <a:schemeClr val="bg1"/>
                </a:solidFill>
                <a:latin typeface="Arial" pitchFamily="34" charset="0"/>
                <a:cs typeface="Arial" pitchFamily="34" charset="0"/>
              </a:rPr>
              <a:t> og Forvaltning</a:t>
            </a:r>
            <a:endParaRPr lang="da-DK" sz="1400" noProof="0" dirty="0">
              <a:solidFill>
                <a:schemeClr val="bg1"/>
              </a:solidFill>
              <a:latin typeface="Arial" pitchFamily="34" charset="0"/>
              <a:cs typeface="Arial" pitchFamily="34" charset="0"/>
            </a:endParaRPr>
          </a:p>
        </p:txBody>
      </p:sp>
      <p:grpSp>
        <p:nvGrpSpPr>
          <p:cNvPr id="82" name="Group 81"/>
          <p:cNvGrpSpPr/>
          <p:nvPr userDrawn="1"/>
        </p:nvGrpSpPr>
        <p:grpSpPr>
          <a:xfrm>
            <a:off x="6879237" y="495184"/>
            <a:ext cx="1627200" cy="784800"/>
            <a:chOff x="6879237" y="1311649"/>
            <a:chExt cx="1651000" cy="795337"/>
          </a:xfrm>
        </p:grpSpPr>
        <p:sp>
          <p:nvSpPr>
            <p:cNvPr id="1030" name="Freeform 6"/>
            <p:cNvSpPr>
              <a:spLocks/>
            </p:cNvSpPr>
            <p:nvPr userDrawn="1"/>
          </p:nvSpPr>
          <p:spPr bwMode="auto">
            <a:xfrm>
              <a:off x="8100025" y="1832349"/>
              <a:ext cx="242887"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1" name="Freeform 7"/>
            <p:cNvSpPr>
              <a:spLocks/>
            </p:cNvSpPr>
            <p:nvPr userDrawn="1"/>
          </p:nvSpPr>
          <p:spPr bwMode="auto">
            <a:xfrm>
              <a:off x="8365137" y="1754561"/>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2" name="Freeform 8"/>
            <p:cNvSpPr>
              <a:spLocks/>
            </p:cNvSpPr>
            <p:nvPr userDrawn="1"/>
          </p:nvSpPr>
          <p:spPr bwMode="auto">
            <a:xfrm>
              <a:off x="6879237" y="1754561"/>
              <a:ext cx="284162"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3" name="Freeform 9"/>
            <p:cNvSpPr>
              <a:spLocks/>
            </p:cNvSpPr>
            <p:nvPr userDrawn="1"/>
          </p:nvSpPr>
          <p:spPr bwMode="auto">
            <a:xfrm>
              <a:off x="7304687" y="1664074"/>
              <a:ext cx="206375" cy="320675"/>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4" name="Freeform 10"/>
            <p:cNvSpPr>
              <a:spLocks/>
            </p:cNvSpPr>
            <p:nvPr userDrawn="1"/>
          </p:nvSpPr>
          <p:spPr bwMode="auto">
            <a:xfrm>
              <a:off x="7469787" y="1754561"/>
              <a:ext cx="158750"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5" name="Freeform 11"/>
            <p:cNvSpPr>
              <a:spLocks/>
            </p:cNvSpPr>
            <p:nvPr userDrawn="1"/>
          </p:nvSpPr>
          <p:spPr bwMode="auto">
            <a:xfrm>
              <a:off x="7203087" y="1754561"/>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6" name="Freeform 12"/>
            <p:cNvSpPr>
              <a:spLocks noEditPoints="1"/>
            </p:cNvSpPr>
            <p:nvPr userDrawn="1"/>
          </p:nvSpPr>
          <p:spPr bwMode="auto">
            <a:xfrm>
              <a:off x="7901587" y="1754561"/>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7" name="Freeform 13"/>
            <p:cNvSpPr>
              <a:spLocks noEditPoints="1"/>
            </p:cNvSpPr>
            <p:nvPr userDrawn="1"/>
          </p:nvSpPr>
          <p:spPr bwMode="auto">
            <a:xfrm>
              <a:off x="7631712" y="1862511"/>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8" name="Freeform 14"/>
            <p:cNvSpPr>
              <a:spLocks noEditPoints="1"/>
            </p:cNvSpPr>
            <p:nvPr userDrawn="1"/>
          </p:nvSpPr>
          <p:spPr bwMode="auto">
            <a:xfrm>
              <a:off x="6880825" y="1313236"/>
              <a:ext cx="61912"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9" name="Freeform 15"/>
            <p:cNvSpPr>
              <a:spLocks noEditPoints="1"/>
            </p:cNvSpPr>
            <p:nvPr userDrawn="1"/>
          </p:nvSpPr>
          <p:spPr bwMode="auto">
            <a:xfrm>
              <a:off x="6957025" y="1313236"/>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0" name="Freeform 16"/>
            <p:cNvSpPr>
              <a:spLocks noEditPoints="1"/>
            </p:cNvSpPr>
            <p:nvPr userDrawn="1"/>
          </p:nvSpPr>
          <p:spPr bwMode="auto">
            <a:xfrm>
              <a:off x="7036400" y="1311649"/>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1" name="Freeform 17"/>
            <p:cNvSpPr>
              <a:spLocks/>
            </p:cNvSpPr>
            <p:nvPr userDrawn="1"/>
          </p:nvSpPr>
          <p:spPr bwMode="auto">
            <a:xfrm>
              <a:off x="7134825" y="1313236"/>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2" name="Freeform 18"/>
            <p:cNvSpPr>
              <a:spLocks/>
            </p:cNvSpPr>
            <p:nvPr userDrawn="1"/>
          </p:nvSpPr>
          <p:spPr bwMode="auto">
            <a:xfrm>
              <a:off x="7209437" y="1313236"/>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3" name="Freeform 19"/>
            <p:cNvSpPr>
              <a:spLocks/>
            </p:cNvSpPr>
            <p:nvPr userDrawn="1"/>
          </p:nvSpPr>
          <p:spPr bwMode="auto">
            <a:xfrm>
              <a:off x="7277700" y="1311649"/>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4" name="Freeform 20"/>
            <p:cNvSpPr>
              <a:spLocks/>
            </p:cNvSpPr>
            <p:nvPr userDrawn="1"/>
          </p:nvSpPr>
          <p:spPr bwMode="auto">
            <a:xfrm>
              <a:off x="7349137" y="1311649"/>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5" name="Rectangle 21"/>
            <p:cNvSpPr>
              <a:spLocks noChangeArrowheads="1"/>
            </p:cNvSpPr>
            <p:nvPr userDrawn="1"/>
          </p:nvSpPr>
          <p:spPr bwMode="auto">
            <a:xfrm>
              <a:off x="7428512" y="1313236"/>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6" name="Freeform 22"/>
            <p:cNvSpPr>
              <a:spLocks noEditPoints="1"/>
            </p:cNvSpPr>
            <p:nvPr userDrawn="1"/>
          </p:nvSpPr>
          <p:spPr bwMode="auto">
            <a:xfrm>
              <a:off x="7461850" y="1311649"/>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7" name="Freeform 23"/>
            <p:cNvSpPr>
              <a:spLocks/>
            </p:cNvSpPr>
            <p:nvPr userDrawn="1"/>
          </p:nvSpPr>
          <p:spPr bwMode="auto">
            <a:xfrm>
              <a:off x="7560275" y="1313236"/>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8" name="Freeform 24"/>
            <p:cNvSpPr>
              <a:spLocks/>
            </p:cNvSpPr>
            <p:nvPr userDrawn="1"/>
          </p:nvSpPr>
          <p:spPr bwMode="auto">
            <a:xfrm>
              <a:off x="7644412" y="1311649"/>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9" name="Freeform 25"/>
            <p:cNvSpPr>
              <a:spLocks/>
            </p:cNvSpPr>
            <p:nvPr userDrawn="1"/>
          </p:nvSpPr>
          <p:spPr bwMode="auto">
            <a:xfrm>
              <a:off x="7723787" y="1313236"/>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0" name="Freeform 26"/>
            <p:cNvSpPr>
              <a:spLocks noEditPoints="1"/>
            </p:cNvSpPr>
            <p:nvPr userDrawn="1"/>
          </p:nvSpPr>
          <p:spPr bwMode="auto">
            <a:xfrm>
              <a:off x="7806337" y="1311649"/>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1" name="Freeform 27"/>
            <p:cNvSpPr>
              <a:spLocks/>
            </p:cNvSpPr>
            <p:nvPr userDrawn="1"/>
          </p:nvSpPr>
          <p:spPr bwMode="auto">
            <a:xfrm>
              <a:off x="7893650" y="1313236"/>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2" name="Freeform 28"/>
            <p:cNvSpPr>
              <a:spLocks/>
            </p:cNvSpPr>
            <p:nvPr userDrawn="1"/>
          </p:nvSpPr>
          <p:spPr bwMode="auto">
            <a:xfrm>
              <a:off x="7958737" y="1311649"/>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3" name="Freeform 29"/>
            <p:cNvSpPr>
              <a:spLocks/>
            </p:cNvSpPr>
            <p:nvPr userDrawn="1"/>
          </p:nvSpPr>
          <p:spPr bwMode="auto">
            <a:xfrm>
              <a:off x="8038112" y="1313236"/>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4" name="Freeform 30"/>
            <p:cNvSpPr>
              <a:spLocks noEditPoints="1"/>
            </p:cNvSpPr>
            <p:nvPr userDrawn="1"/>
          </p:nvSpPr>
          <p:spPr bwMode="auto">
            <a:xfrm>
              <a:off x="8111137" y="1311649"/>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5" name="Freeform 31"/>
            <p:cNvSpPr>
              <a:spLocks/>
            </p:cNvSpPr>
            <p:nvPr userDrawn="1"/>
          </p:nvSpPr>
          <p:spPr bwMode="auto">
            <a:xfrm>
              <a:off x="8209562" y="1313236"/>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6" name="Freeform 32"/>
            <p:cNvSpPr>
              <a:spLocks/>
            </p:cNvSpPr>
            <p:nvPr userDrawn="1"/>
          </p:nvSpPr>
          <p:spPr bwMode="auto">
            <a:xfrm>
              <a:off x="8279412" y="1313236"/>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7"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pic>
        <p:nvPicPr>
          <p:cNvPr id="71" name="Picture 2"/>
          <p:cNvPicPr>
            <a:picLocks noChangeAspect="1" noChangeArrowheads="1"/>
          </p:cNvPicPr>
          <p:nvPr userDrawn="1"/>
        </p:nvPicPr>
        <p:blipFill>
          <a:blip r:embed="rId2" cstate="screen"/>
          <a:srcRect/>
          <a:stretch>
            <a:fillRect/>
          </a:stretch>
        </p:blipFill>
        <p:spPr bwMode="auto">
          <a:xfrm>
            <a:off x="-2880000" y="0"/>
            <a:ext cx="2402500" cy="1800000"/>
          </a:xfrm>
          <a:prstGeom prst="rect">
            <a:avLst/>
          </a:prstGeom>
          <a:noFill/>
          <a:ln w="9525">
            <a:noFill/>
            <a:miter lim="800000"/>
            <a:headEnd/>
            <a:tailEnd/>
          </a:ln>
        </p:spPr>
      </p:pic>
      <p:sp>
        <p:nvSpPr>
          <p:cNvPr id="69" name="TextBox 68"/>
          <p:cNvSpPr txBox="1"/>
          <p:nvPr userDrawn="1"/>
        </p:nvSpPr>
        <p:spPr>
          <a:xfrm>
            <a:off x="-2880000" y="1928802"/>
            <a:ext cx="2745715" cy="5437386"/>
          </a:xfrm>
          <a:prstGeom prst="rect">
            <a:avLst/>
          </a:prstGeom>
          <a:noFill/>
        </p:spPr>
        <p:txBody>
          <a:bodyPr wrap="square" lIns="0" tIns="0" rIns="0" bIns="0" rtlCol="0">
            <a:spAutoFit/>
          </a:bodyPr>
          <a:lstStyle/>
          <a:p>
            <a:pPr>
              <a:lnSpc>
                <a:spcPts val="1600"/>
              </a:lnSpc>
            </a:pPr>
            <a:r>
              <a:rPr lang="da-DK" sz="1300" b="1" dirty="0" smtClean="0">
                <a:solidFill>
                  <a:schemeClr val="bg1"/>
                </a:solidFill>
                <a:latin typeface="Arial" pitchFamily="34" charset="0"/>
                <a:cs typeface="Arial" pitchFamily="34" charset="0"/>
              </a:rPr>
              <a:t>Forside Blå</a:t>
            </a:r>
          </a:p>
          <a:p>
            <a:pPr>
              <a:lnSpc>
                <a:spcPts val="1600"/>
              </a:lnSpc>
            </a:pPr>
            <a:r>
              <a:rPr lang="da-DK" sz="1300" dirty="0" smtClean="0">
                <a:solidFill>
                  <a:schemeClr val="bg1"/>
                </a:solidFill>
                <a:latin typeface="Arial" pitchFamily="34" charset="0"/>
                <a:cs typeface="Arial" pitchFamily="34" charset="0"/>
              </a:rPr>
              <a:t>Designen for Videncentre og ressourceenheder, med farvetema KONCERN,</a:t>
            </a:r>
            <a:r>
              <a:rPr lang="da-DK" sz="1300" baseline="0" dirty="0" smtClean="0">
                <a:solidFill>
                  <a:schemeClr val="bg1"/>
                </a:solidFill>
                <a:latin typeface="Arial" pitchFamily="34" charset="0"/>
                <a:cs typeface="Arial" pitchFamily="34" charset="0"/>
              </a:rPr>
              <a:t> er forvalgt</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De 3 andre afdelinger: </a:t>
            </a:r>
          </a:p>
          <a:p>
            <a:pPr>
              <a:lnSpc>
                <a:spcPts val="800"/>
              </a:lnSpc>
            </a:pPr>
            <a:endParaRPr lang="da-DK" sz="8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Læring, Ledelse</a:t>
            </a:r>
            <a:r>
              <a:rPr lang="da-DK" sz="1300" dirty="0" smtClean="0">
                <a:solidFill>
                  <a:schemeClr val="bg1"/>
                </a:solidFill>
                <a:latin typeface="Arial" pitchFamily="34" charset="0"/>
                <a:cs typeface="Arial" pitchFamily="34" charset="0"/>
              </a:rPr>
              <a:t> &amp; Socialt arbejde:</a:t>
            </a:r>
          </a:p>
          <a:p>
            <a:pPr>
              <a:lnSpc>
                <a:spcPts val="1600"/>
              </a:lnSpc>
            </a:pPr>
            <a:r>
              <a:rPr lang="da-DK" sz="1300" baseline="0" dirty="0" smtClean="0">
                <a:solidFill>
                  <a:schemeClr val="bg1"/>
                </a:solidFill>
                <a:latin typeface="Arial" pitchFamily="34" charset="0"/>
                <a:cs typeface="Arial" pitchFamily="34" charset="0"/>
              </a:rPr>
              <a:t>Farvetema = TEACH </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Sundhed , Pleje og Rehabilitering:</a:t>
            </a:r>
          </a:p>
          <a:p>
            <a:pPr>
              <a:lnSpc>
                <a:spcPts val="1600"/>
              </a:lnSpc>
            </a:pPr>
            <a:r>
              <a:rPr lang="da-DK" sz="1300" baseline="0" dirty="0" smtClean="0">
                <a:solidFill>
                  <a:schemeClr val="bg1"/>
                </a:solidFill>
                <a:latin typeface="Arial" pitchFamily="34" charset="0"/>
                <a:cs typeface="Arial" pitchFamily="34" charset="0"/>
              </a:rPr>
              <a:t>Farvetema = HEALTH</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Teknologi, Ernæring og Sundhed:</a:t>
            </a:r>
          </a:p>
          <a:p>
            <a:pPr>
              <a:lnSpc>
                <a:spcPts val="1600"/>
              </a:lnSpc>
            </a:pPr>
            <a:r>
              <a:rPr lang="da-DK" sz="1300" baseline="0" dirty="0" smtClean="0">
                <a:solidFill>
                  <a:schemeClr val="bg1"/>
                </a:solidFill>
                <a:latin typeface="Arial" pitchFamily="34" charset="0"/>
                <a:cs typeface="Arial" pitchFamily="34" charset="0"/>
              </a:rPr>
              <a:t>Farvetema = TECH </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v</a:t>
            </a:r>
            <a:r>
              <a:rPr lang="da-DK" sz="1300" baseline="0" dirty="0" smtClean="0">
                <a:solidFill>
                  <a:schemeClr val="bg1"/>
                </a:solidFill>
                <a:latin typeface="Arial" pitchFamily="34" charset="0"/>
                <a:cs typeface="Arial" pitchFamily="34" charset="0"/>
              </a:rPr>
              <a:t>ælges</a:t>
            </a:r>
            <a:r>
              <a:rPr lang="da-DK" sz="1300" dirty="0" smtClean="0">
                <a:solidFill>
                  <a:schemeClr val="bg1"/>
                </a:solidFill>
                <a:latin typeface="Arial" pitchFamily="34" charset="0"/>
                <a:cs typeface="Arial" pitchFamily="34" charset="0"/>
              </a:rPr>
              <a:t> under Design / Farver. </a:t>
            </a:r>
          </a:p>
          <a:p>
            <a:pPr>
              <a:lnSpc>
                <a:spcPts val="1600"/>
              </a:lnSpc>
            </a:pPr>
            <a:r>
              <a:rPr lang="da-DK" sz="1300" dirty="0" smtClean="0">
                <a:solidFill>
                  <a:schemeClr val="bg1"/>
                </a:solidFill>
                <a:latin typeface="Arial" pitchFamily="34" charset="0"/>
                <a:cs typeface="Arial" pitchFamily="34" charset="0"/>
              </a:rPr>
              <a:t>Klik på det farvetema du skal bruge i præsentationen</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1" dirty="0" smtClean="0">
                <a:solidFill>
                  <a:schemeClr val="bg1"/>
                </a:solidFill>
                <a:latin typeface="Arial" pitchFamily="34" charset="0"/>
                <a:cs typeface="Arial" pitchFamily="34" charset="0"/>
              </a:rPr>
              <a:t>Rektorlayouten nås her:</a:t>
            </a:r>
          </a:p>
          <a:p>
            <a:pPr>
              <a:lnSpc>
                <a:spcPts val="1600"/>
              </a:lnSpc>
            </a:pPr>
            <a:r>
              <a:rPr lang="da-DK" sz="1300" dirty="0" smtClean="0">
                <a:solidFill>
                  <a:schemeClr val="bg1"/>
                </a:solidFill>
                <a:latin typeface="Arial" pitchFamily="34" charset="0"/>
                <a:cs typeface="Arial" pitchFamily="34" charset="0"/>
              </a:rPr>
              <a:t>Højerklik på sliden, vælg </a:t>
            </a:r>
          </a:p>
          <a:p>
            <a:pPr>
              <a:lnSpc>
                <a:spcPts val="1600"/>
              </a:lnSpc>
            </a:pPr>
            <a:r>
              <a:rPr lang="da-DK" sz="1300" dirty="0" smtClean="0">
                <a:solidFill>
                  <a:schemeClr val="bg1"/>
                </a:solidFill>
                <a:latin typeface="Arial" pitchFamily="34" charset="0"/>
                <a:cs typeface="Arial" pitchFamily="34" charset="0"/>
              </a:rPr>
              <a:t>Layout / Metropol Basis</a:t>
            </a:r>
            <a:r>
              <a:rPr lang="da-DK" sz="1300" baseline="0" dirty="0" smtClean="0">
                <a:solidFill>
                  <a:schemeClr val="bg1"/>
                </a:solidFill>
                <a:latin typeface="Arial" pitchFamily="34" charset="0"/>
                <a:cs typeface="Arial" pitchFamily="34" charset="0"/>
              </a:rPr>
              <a:t> / Title slide Basis Blå</a:t>
            </a:r>
            <a:r>
              <a:rPr lang="da-DK" sz="1300" dirty="0" smtClean="0">
                <a:solidFill>
                  <a:schemeClr val="bg1"/>
                </a:solidFill>
                <a:latin typeface="Arial" pitchFamily="34" charset="0"/>
                <a:cs typeface="Arial" pitchFamily="34" charset="0"/>
              </a:rPr>
              <a:t> eller </a:t>
            </a:r>
            <a:r>
              <a:rPr lang="da-DK" sz="1300" baseline="0" dirty="0" smtClean="0">
                <a:solidFill>
                  <a:schemeClr val="bg1"/>
                </a:solidFill>
                <a:latin typeface="Arial" pitchFamily="34" charset="0"/>
                <a:cs typeface="Arial" pitchFamily="34" charset="0"/>
              </a:rPr>
              <a:t>Title slide Basis Grå</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På den efterfølgende tekstside vælges farve tema under </a:t>
            </a:r>
          </a:p>
          <a:p>
            <a:pPr>
              <a:lnSpc>
                <a:spcPts val="1600"/>
              </a:lnSpc>
            </a:pPr>
            <a:r>
              <a:rPr lang="da-DK" sz="1300" dirty="0" smtClean="0">
                <a:solidFill>
                  <a:schemeClr val="bg1"/>
                </a:solidFill>
                <a:latin typeface="Arial" pitchFamily="34" charset="0"/>
                <a:cs typeface="Arial" pitchFamily="34" charset="0"/>
              </a:rPr>
              <a:t>Design / Farver / REKTOR</a:t>
            </a: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Basis Grå">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5200" y="6415200"/>
            <a:ext cx="4680000" cy="180000"/>
          </a:xfrm>
          <a:prstGeom prst="rect">
            <a:avLst/>
          </a:prstGeom>
        </p:spPr>
        <p:txBody>
          <a:bodyPr/>
          <a:lstStyle/>
          <a:p>
            <a:endParaRPr lang="da-DK" noProof="0"/>
          </a:p>
        </p:txBody>
      </p:sp>
      <p:sp>
        <p:nvSpPr>
          <p:cNvPr id="3" name="Subtitle 2"/>
          <p:cNvSpPr>
            <a:spLocks noGrp="1"/>
          </p:cNvSpPr>
          <p:nvPr>
            <p:ph type="subTitle" idx="1"/>
          </p:nvPr>
        </p:nvSpPr>
        <p:spPr>
          <a:xfrm>
            <a:off x="8678418" y="2586032"/>
            <a:ext cx="394176" cy="1206500"/>
          </a:xfrm>
        </p:spPr>
        <p:txBody>
          <a:bodyPr/>
          <a:lstStyle>
            <a:lvl1pPr marL="0" indent="0" algn="l">
              <a:lnSpc>
                <a:spcPts val="19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7" name="Rectangle 6"/>
          <p:cNvSpPr>
            <a:spLocks/>
          </p:cNvSpPr>
          <p:nvPr userDrawn="1"/>
        </p:nvSpPr>
        <p:spPr>
          <a:xfrm>
            <a:off x="0" y="6284403"/>
            <a:ext cx="9144000" cy="576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9" name="Rectangle 18"/>
          <p:cNvSpPr/>
          <p:nvPr userDrawn="1"/>
        </p:nvSpPr>
        <p:spPr>
          <a:xfrm>
            <a:off x="2707200" y="5141392"/>
            <a:ext cx="344999" cy="1143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ctrTitle"/>
          </p:nvPr>
        </p:nvSpPr>
        <p:spPr>
          <a:xfrm>
            <a:off x="748800" y="728644"/>
            <a:ext cx="7646400" cy="1076400"/>
          </a:xfrm>
        </p:spPr>
        <p:txBody>
          <a:bodyPr/>
          <a:lstStyle>
            <a:lvl1pPr>
              <a:defRPr>
                <a:solidFill>
                  <a:schemeClr val="bg2"/>
                </a:solidFill>
              </a:defRPr>
            </a:lvl1pPr>
          </a:lstStyle>
          <a:p>
            <a:r>
              <a:rPr lang="da-DK" noProof="0" smtClean="0"/>
              <a:t>Click to edit Master title style</a:t>
            </a:r>
            <a:endParaRPr lang="da-DK" noProof="0"/>
          </a:p>
        </p:txBody>
      </p:sp>
      <p:sp>
        <p:nvSpPr>
          <p:cNvPr id="8" name="Rectangle 7"/>
          <p:cNvSpPr>
            <a:spLocks/>
          </p:cNvSpPr>
          <p:nvPr userDrawn="1"/>
        </p:nvSpPr>
        <p:spPr>
          <a:xfrm flipH="1">
            <a:off x="76200" y="5141389"/>
            <a:ext cx="1066798" cy="11495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9" name="Rectangle 8"/>
          <p:cNvSpPr/>
          <p:nvPr userDrawn="1"/>
        </p:nvSpPr>
        <p:spPr>
          <a:xfrm>
            <a:off x="3048000" y="5141392"/>
            <a:ext cx="766194"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0" name="Rectangle 9"/>
          <p:cNvSpPr/>
          <p:nvPr userDrawn="1"/>
        </p:nvSpPr>
        <p:spPr>
          <a:xfrm>
            <a:off x="3814194" y="5141392"/>
            <a:ext cx="605406" cy="1143000"/>
          </a:xfrm>
          <a:prstGeom prst="rect">
            <a:avLst/>
          </a:prstGeom>
          <a:solidFill>
            <a:srgbClr val="A7AFBE">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1" name="Rectangle 10"/>
          <p:cNvSpPr/>
          <p:nvPr userDrawn="1"/>
        </p:nvSpPr>
        <p:spPr>
          <a:xfrm>
            <a:off x="2362201" y="5141392"/>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2" name="Rectangle 11"/>
          <p:cNvSpPr>
            <a:spLocks/>
          </p:cNvSpPr>
          <p:nvPr userDrawn="1"/>
        </p:nvSpPr>
        <p:spPr>
          <a:xfrm>
            <a:off x="1864803" y="5141393"/>
            <a:ext cx="842397"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3" name="Rectangle 12"/>
          <p:cNvSpPr>
            <a:spLocks/>
          </p:cNvSpPr>
          <p:nvPr userDrawn="1"/>
        </p:nvSpPr>
        <p:spPr>
          <a:xfrm>
            <a:off x="1864803" y="5141393"/>
            <a:ext cx="232796" cy="11429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4" name="Rectangle 13"/>
          <p:cNvSpPr>
            <a:spLocks/>
          </p:cNvSpPr>
          <p:nvPr userDrawn="1"/>
        </p:nvSpPr>
        <p:spPr>
          <a:xfrm>
            <a:off x="1864803" y="4574398"/>
            <a:ext cx="232796" cy="573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5" name="Rectangle 14"/>
          <p:cNvSpPr>
            <a:spLocks/>
          </p:cNvSpPr>
          <p:nvPr userDrawn="1"/>
        </p:nvSpPr>
        <p:spPr>
          <a:xfrm>
            <a:off x="1143000" y="5141393"/>
            <a:ext cx="721803" cy="114959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6" name="Rectangle 15"/>
          <p:cNvSpPr>
            <a:spLocks/>
          </p:cNvSpPr>
          <p:nvPr userDrawn="1"/>
        </p:nvSpPr>
        <p:spPr>
          <a:xfrm>
            <a:off x="762000" y="5141393"/>
            <a:ext cx="381000"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7" name="Rectangle 16"/>
          <p:cNvSpPr>
            <a:spLocks/>
          </p:cNvSpPr>
          <p:nvPr userDrawn="1"/>
        </p:nvSpPr>
        <p:spPr>
          <a:xfrm>
            <a:off x="914400" y="3998397"/>
            <a:ext cx="228600" cy="11429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0" name="Rectangle 19"/>
          <p:cNvSpPr/>
          <p:nvPr userDrawn="1"/>
        </p:nvSpPr>
        <p:spPr>
          <a:xfrm>
            <a:off x="2707200" y="4574398"/>
            <a:ext cx="344999" cy="56699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1" name="Rectangle 20"/>
          <p:cNvSpPr/>
          <p:nvPr userDrawn="1"/>
        </p:nvSpPr>
        <p:spPr>
          <a:xfrm>
            <a:off x="3052199" y="4574397"/>
            <a:ext cx="761995" cy="1716589"/>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2" name="Rectangle 21"/>
          <p:cNvSpPr/>
          <p:nvPr userDrawn="1"/>
        </p:nvSpPr>
        <p:spPr>
          <a:xfrm>
            <a:off x="3721200" y="4574398"/>
            <a:ext cx="92994" cy="566995"/>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smtClean="0"/>
              <a:t> </a:t>
            </a:r>
            <a:endParaRPr lang="da-DK" noProof="0"/>
          </a:p>
        </p:txBody>
      </p:sp>
      <p:sp>
        <p:nvSpPr>
          <p:cNvPr id="23" name="Rectangle 22"/>
          <p:cNvSpPr>
            <a:spLocks/>
          </p:cNvSpPr>
          <p:nvPr userDrawn="1"/>
        </p:nvSpPr>
        <p:spPr>
          <a:xfrm>
            <a:off x="1143000" y="3998392"/>
            <a:ext cx="721803" cy="1142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4" name="Rectangle 23"/>
          <p:cNvSpPr>
            <a:spLocks/>
          </p:cNvSpPr>
          <p:nvPr userDrawn="1"/>
        </p:nvSpPr>
        <p:spPr>
          <a:xfrm>
            <a:off x="487680" y="4574398"/>
            <a:ext cx="304800" cy="5669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6" name="Rectangle 25"/>
          <p:cNvSpPr>
            <a:spLocks/>
          </p:cNvSpPr>
          <p:nvPr userDrawn="1"/>
        </p:nvSpPr>
        <p:spPr>
          <a:xfrm flipH="1">
            <a:off x="487680" y="5141395"/>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7" name="Rectangle 26"/>
          <p:cNvSpPr>
            <a:spLocks/>
          </p:cNvSpPr>
          <p:nvPr userDrawn="1"/>
        </p:nvSpPr>
        <p:spPr>
          <a:xfrm flipH="1">
            <a:off x="379697" y="5141395"/>
            <a:ext cx="62263"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8" name="Rectangle 27"/>
          <p:cNvSpPr/>
          <p:nvPr userDrawn="1"/>
        </p:nvSpPr>
        <p:spPr>
          <a:xfrm>
            <a:off x="3721200" y="5141392"/>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9" name="Rectangle 28"/>
          <p:cNvSpPr/>
          <p:nvPr userDrawn="1"/>
        </p:nvSpPr>
        <p:spPr>
          <a:xfrm>
            <a:off x="3581400" y="5141392"/>
            <a:ext cx="139798" cy="1149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0" name="Rectangle 29"/>
          <p:cNvSpPr>
            <a:spLocks/>
          </p:cNvSpPr>
          <p:nvPr userDrawn="1"/>
        </p:nvSpPr>
        <p:spPr>
          <a:xfrm>
            <a:off x="4479898" y="5710806"/>
            <a:ext cx="12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1" name="Rectangle 30"/>
          <p:cNvSpPr>
            <a:spLocks/>
          </p:cNvSpPr>
          <p:nvPr userDrawn="1"/>
        </p:nvSpPr>
        <p:spPr>
          <a:xfrm>
            <a:off x="4479898" y="6284403"/>
            <a:ext cx="12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2" name="Rectangle 31"/>
          <p:cNvSpPr>
            <a:spLocks/>
          </p:cNvSpPr>
          <p:nvPr userDrawn="1"/>
        </p:nvSpPr>
        <p:spPr>
          <a:xfrm>
            <a:off x="4648200" y="5710806"/>
            <a:ext cx="30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3" name="Rectangle 32"/>
          <p:cNvSpPr>
            <a:spLocks/>
          </p:cNvSpPr>
          <p:nvPr userDrawn="1"/>
        </p:nvSpPr>
        <p:spPr>
          <a:xfrm>
            <a:off x="4648200" y="6284370"/>
            <a:ext cx="30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4" name="Rectangle 33"/>
          <p:cNvSpPr>
            <a:spLocks/>
          </p:cNvSpPr>
          <p:nvPr userDrawn="1"/>
        </p:nvSpPr>
        <p:spPr>
          <a:xfrm flipH="1">
            <a:off x="120609" y="4574398"/>
            <a:ext cx="259088" cy="566997"/>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5" name="Rectangle 34"/>
          <p:cNvSpPr/>
          <p:nvPr userDrawn="1"/>
        </p:nvSpPr>
        <p:spPr>
          <a:xfrm rot="16200000">
            <a:off x="-1081495" y="5655893"/>
            <a:ext cx="2283599" cy="1206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6" name="Rectangle 35"/>
          <p:cNvSpPr>
            <a:spLocks/>
          </p:cNvSpPr>
          <p:nvPr userDrawn="1"/>
        </p:nvSpPr>
        <p:spPr>
          <a:xfrm flipH="1">
            <a:off x="379697" y="4574398"/>
            <a:ext cx="62263" cy="566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0" name="Rectangle 39"/>
          <p:cNvSpPr>
            <a:spLocks/>
          </p:cNvSpPr>
          <p:nvPr userDrawn="1"/>
        </p:nvSpPr>
        <p:spPr>
          <a:xfrm>
            <a:off x="2451601" y="5141389"/>
            <a:ext cx="170399" cy="17165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 name="Date Placeholder 3"/>
          <p:cNvSpPr>
            <a:spLocks noGrp="1"/>
          </p:cNvSpPr>
          <p:nvPr>
            <p:ph type="dt" sz="half" idx="10"/>
          </p:nvPr>
        </p:nvSpPr>
        <p:spPr>
          <a:xfrm>
            <a:off x="748800" y="3240000"/>
            <a:ext cx="2880000" cy="216000"/>
          </a:xfrm>
        </p:spPr>
        <p:txBody>
          <a:bodyPr/>
          <a:lstStyle>
            <a:lvl1pPr>
              <a:defRPr sz="1400">
                <a:solidFill>
                  <a:schemeClr val="bg2"/>
                </a:solidFill>
              </a:defRPr>
            </a:lvl1pPr>
          </a:lstStyle>
          <a:p>
            <a:fld id="{FA2E2B85-3689-408C-A3DC-B35F9C4B0295}" type="datetime2">
              <a:rPr lang="da-DK" noProof="0" smtClean="0"/>
              <a:pPr/>
              <a:t>8. august 2014</a:t>
            </a:fld>
            <a:endParaRPr lang="da-DK" noProof="0"/>
          </a:p>
        </p:txBody>
      </p:sp>
      <p:sp>
        <p:nvSpPr>
          <p:cNvPr id="42" name="bmkAD9Name"/>
          <p:cNvSpPr txBox="1"/>
          <p:nvPr userDrawn="1"/>
        </p:nvSpPr>
        <p:spPr>
          <a:xfrm>
            <a:off x="748800" y="2366113"/>
            <a:ext cx="2880000" cy="215444"/>
          </a:xfrm>
          <a:prstGeom prst="rect">
            <a:avLst/>
          </a:prstGeom>
          <a:noFill/>
        </p:spPr>
        <p:txBody>
          <a:bodyPr wrap="square" lIns="0" tIns="0" rIns="0" bIns="0" rtlCol="0">
            <a:spAutoFit/>
          </a:bodyPr>
          <a:lstStyle/>
          <a:p>
            <a:r>
              <a:rPr lang="da-DK" sz="1400" noProof="0" smtClean="0">
                <a:solidFill>
                  <a:schemeClr val="bg2"/>
                </a:solidFill>
                <a:latin typeface="Arial" pitchFamily="34" charset="0"/>
                <a:cs typeface="Arial" pitchFamily="34" charset="0"/>
              </a:rPr>
              <a:t>Christine Secher</a:t>
            </a:r>
            <a:endParaRPr lang="da-DK" sz="1400" noProof="0">
              <a:solidFill>
                <a:schemeClr val="bg2"/>
              </a:solidFill>
              <a:latin typeface="Arial" pitchFamily="34" charset="0"/>
              <a:cs typeface="Arial" pitchFamily="34" charset="0"/>
            </a:endParaRPr>
          </a:p>
        </p:txBody>
      </p:sp>
      <p:sp>
        <p:nvSpPr>
          <p:cNvPr id="43" name="bmkAD4Title"/>
          <p:cNvSpPr txBox="1"/>
          <p:nvPr userDrawn="1"/>
        </p:nvSpPr>
        <p:spPr>
          <a:xfrm>
            <a:off x="748800" y="2585833"/>
            <a:ext cx="2880000" cy="215444"/>
          </a:xfrm>
          <a:prstGeom prst="rect">
            <a:avLst/>
          </a:prstGeom>
          <a:noFill/>
        </p:spPr>
        <p:txBody>
          <a:bodyPr wrap="square" lIns="0" tIns="0" rIns="0" bIns="0" rtlCol="0">
            <a:spAutoFit/>
          </a:bodyPr>
          <a:lstStyle/>
          <a:p>
            <a:r>
              <a:rPr lang="da-DK" sz="1400" noProof="0" smtClean="0">
                <a:solidFill>
                  <a:schemeClr val="bg2"/>
                </a:solidFill>
                <a:latin typeface="Arial" pitchFamily="34" charset="0"/>
                <a:cs typeface="Arial" pitchFamily="34" charset="0"/>
              </a:rPr>
              <a:t>Chefkonsulent</a:t>
            </a:r>
            <a:endParaRPr lang="da-DK" sz="1400" noProof="0">
              <a:solidFill>
                <a:schemeClr val="bg2"/>
              </a:solidFill>
              <a:latin typeface="Arial" pitchFamily="34" charset="0"/>
              <a:cs typeface="Arial" pitchFamily="34" charset="0"/>
            </a:endParaRPr>
          </a:p>
        </p:txBody>
      </p:sp>
      <p:sp>
        <p:nvSpPr>
          <p:cNvPr id="44" name="bmkFld9EducationOrDepartment"/>
          <p:cNvSpPr txBox="1"/>
          <p:nvPr userDrawn="1"/>
        </p:nvSpPr>
        <p:spPr>
          <a:xfrm>
            <a:off x="748800" y="3020414"/>
            <a:ext cx="2880000" cy="215444"/>
          </a:xfrm>
          <a:prstGeom prst="rect">
            <a:avLst/>
          </a:prstGeom>
          <a:noFill/>
        </p:spPr>
        <p:txBody>
          <a:bodyPr wrap="square" lIns="0" tIns="0" rIns="0" bIns="0" rtlCol="0">
            <a:spAutoFit/>
          </a:bodyPr>
          <a:lstStyle/>
          <a:p>
            <a:r>
              <a:rPr lang="da-DK" sz="1400" noProof="0" smtClean="0">
                <a:solidFill>
                  <a:schemeClr val="bg2"/>
                </a:solidFill>
                <a:latin typeface="Arial" pitchFamily="34" charset="0"/>
                <a:cs typeface="Arial" pitchFamily="34" charset="0"/>
              </a:rPr>
              <a:t>Center for Ledelse og Styring</a:t>
            </a:r>
            <a:endParaRPr lang="da-DK" sz="1400" noProof="0">
              <a:solidFill>
                <a:schemeClr val="bg2"/>
              </a:solidFill>
              <a:latin typeface="Arial" pitchFamily="34" charset="0"/>
              <a:cs typeface="Arial" pitchFamily="34" charset="0"/>
            </a:endParaRPr>
          </a:p>
        </p:txBody>
      </p:sp>
      <p:grpSp>
        <p:nvGrpSpPr>
          <p:cNvPr id="18" name="Group 45"/>
          <p:cNvGrpSpPr/>
          <p:nvPr userDrawn="1"/>
        </p:nvGrpSpPr>
        <p:grpSpPr>
          <a:xfrm>
            <a:off x="6879234" y="4447959"/>
            <a:ext cx="1627200" cy="784799"/>
            <a:chOff x="6879244" y="1311650"/>
            <a:chExt cx="1651002" cy="795337"/>
          </a:xfrm>
        </p:grpSpPr>
        <p:sp>
          <p:nvSpPr>
            <p:cNvPr id="47" name="Freeform 6"/>
            <p:cNvSpPr>
              <a:spLocks/>
            </p:cNvSpPr>
            <p:nvPr userDrawn="1"/>
          </p:nvSpPr>
          <p:spPr bwMode="auto">
            <a:xfrm>
              <a:off x="8100037" y="1832352"/>
              <a:ext cx="242888"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48" name="Freeform 7"/>
            <p:cNvSpPr>
              <a:spLocks/>
            </p:cNvSpPr>
            <p:nvPr userDrawn="1"/>
          </p:nvSpPr>
          <p:spPr bwMode="auto">
            <a:xfrm>
              <a:off x="8365146" y="1754563"/>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49" name="Freeform 8"/>
            <p:cNvSpPr>
              <a:spLocks/>
            </p:cNvSpPr>
            <p:nvPr userDrawn="1"/>
          </p:nvSpPr>
          <p:spPr bwMode="auto">
            <a:xfrm>
              <a:off x="6879244" y="1754563"/>
              <a:ext cx="284163"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0" name="Freeform 9"/>
            <p:cNvSpPr>
              <a:spLocks/>
            </p:cNvSpPr>
            <p:nvPr userDrawn="1"/>
          </p:nvSpPr>
          <p:spPr bwMode="auto">
            <a:xfrm>
              <a:off x="7304695" y="1664077"/>
              <a:ext cx="206375" cy="320676"/>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1" name="Freeform 10"/>
            <p:cNvSpPr>
              <a:spLocks/>
            </p:cNvSpPr>
            <p:nvPr userDrawn="1"/>
          </p:nvSpPr>
          <p:spPr bwMode="auto">
            <a:xfrm>
              <a:off x="7469795" y="1754563"/>
              <a:ext cx="158751"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2" name="Freeform 11"/>
            <p:cNvSpPr>
              <a:spLocks/>
            </p:cNvSpPr>
            <p:nvPr userDrawn="1"/>
          </p:nvSpPr>
          <p:spPr bwMode="auto">
            <a:xfrm>
              <a:off x="7203095" y="1754563"/>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3" name="Freeform 12"/>
            <p:cNvSpPr>
              <a:spLocks noEditPoints="1"/>
            </p:cNvSpPr>
            <p:nvPr userDrawn="1"/>
          </p:nvSpPr>
          <p:spPr bwMode="auto">
            <a:xfrm>
              <a:off x="7901595" y="1754563"/>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4" name="Freeform 13"/>
            <p:cNvSpPr>
              <a:spLocks noEditPoints="1"/>
            </p:cNvSpPr>
            <p:nvPr userDrawn="1"/>
          </p:nvSpPr>
          <p:spPr bwMode="auto">
            <a:xfrm>
              <a:off x="7631720" y="1862512"/>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5" name="Freeform 14"/>
            <p:cNvSpPr>
              <a:spLocks noEditPoints="1"/>
            </p:cNvSpPr>
            <p:nvPr userDrawn="1"/>
          </p:nvSpPr>
          <p:spPr bwMode="auto">
            <a:xfrm>
              <a:off x="6880829" y="1313237"/>
              <a:ext cx="61913"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6" name="Freeform 15"/>
            <p:cNvSpPr>
              <a:spLocks noEditPoints="1"/>
            </p:cNvSpPr>
            <p:nvPr userDrawn="1"/>
          </p:nvSpPr>
          <p:spPr bwMode="auto">
            <a:xfrm>
              <a:off x="6957031" y="1313237"/>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7" name="Freeform 16"/>
            <p:cNvSpPr>
              <a:spLocks noEditPoints="1"/>
            </p:cNvSpPr>
            <p:nvPr userDrawn="1"/>
          </p:nvSpPr>
          <p:spPr bwMode="auto">
            <a:xfrm>
              <a:off x="7036404" y="1311650"/>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8" name="Freeform 17"/>
            <p:cNvSpPr>
              <a:spLocks/>
            </p:cNvSpPr>
            <p:nvPr userDrawn="1"/>
          </p:nvSpPr>
          <p:spPr bwMode="auto">
            <a:xfrm>
              <a:off x="7134827" y="1313237"/>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9" name="Freeform 18"/>
            <p:cNvSpPr>
              <a:spLocks/>
            </p:cNvSpPr>
            <p:nvPr userDrawn="1"/>
          </p:nvSpPr>
          <p:spPr bwMode="auto">
            <a:xfrm>
              <a:off x="7209439" y="1313237"/>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0" name="Freeform 19"/>
            <p:cNvSpPr>
              <a:spLocks/>
            </p:cNvSpPr>
            <p:nvPr userDrawn="1"/>
          </p:nvSpPr>
          <p:spPr bwMode="auto">
            <a:xfrm>
              <a:off x="7277701" y="1311650"/>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1" name="Freeform 20"/>
            <p:cNvSpPr>
              <a:spLocks/>
            </p:cNvSpPr>
            <p:nvPr userDrawn="1"/>
          </p:nvSpPr>
          <p:spPr bwMode="auto">
            <a:xfrm>
              <a:off x="7349140" y="1311650"/>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2" name="Rectangle 21"/>
            <p:cNvSpPr>
              <a:spLocks noChangeArrowheads="1"/>
            </p:cNvSpPr>
            <p:nvPr userDrawn="1"/>
          </p:nvSpPr>
          <p:spPr bwMode="auto">
            <a:xfrm>
              <a:off x="7428511" y="1313237"/>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3" name="Freeform 22"/>
            <p:cNvSpPr>
              <a:spLocks noEditPoints="1"/>
            </p:cNvSpPr>
            <p:nvPr userDrawn="1"/>
          </p:nvSpPr>
          <p:spPr bwMode="auto">
            <a:xfrm>
              <a:off x="7461847" y="1311650"/>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4" name="Freeform 23"/>
            <p:cNvSpPr>
              <a:spLocks/>
            </p:cNvSpPr>
            <p:nvPr userDrawn="1"/>
          </p:nvSpPr>
          <p:spPr bwMode="auto">
            <a:xfrm>
              <a:off x="7560271" y="1313237"/>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5" name="Freeform 24"/>
            <p:cNvSpPr>
              <a:spLocks/>
            </p:cNvSpPr>
            <p:nvPr userDrawn="1"/>
          </p:nvSpPr>
          <p:spPr bwMode="auto">
            <a:xfrm>
              <a:off x="7644411" y="1311650"/>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6" name="Freeform 25"/>
            <p:cNvSpPr>
              <a:spLocks/>
            </p:cNvSpPr>
            <p:nvPr userDrawn="1"/>
          </p:nvSpPr>
          <p:spPr bwMode="auto">
            <a:xfrm>
              <a:off x="7723784" y="1313237"/>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7" name="Freeform 26"/>
            <p:cNvSpPr>
              <a:spLocks noEditPoints="1"/>
            </p:cNvSpPr>
            <p:nvPr userDrawn="1"/>
          </p:nvSpPr>
          <p:spPr bwMode="auto">
            <a:xfrm>
              <a:off x="7806330" y="1311650"/>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8" name="Freeform 27"/>
            <p:cNvSpPr>
              <a:spLocks/>
            </p:cNvSpPr>
            <p:nvPr userDrawn="1"/>
          </p:nvSpPr>
          <p:spPr bwMode="auto">
            <a:xfrm>
              <a:off x="7893648" y="1313237"/>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9" name="Freeform 28"/>
            <p:cNvSpPr>
              <a:spLocks/>
            </p:cNvSpPr>
            <p:nvPr userDrawn="1"/>
          </p:nvSpPr>
          <p:spPr bwMode="auto">
            <a:xfrm>
              <a:off x="7958736" y="1311650"/>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0" name="Freeform 29"/>
            <p:cNvSpPr>
              <a:spLocks/>
            </p:cNvSpPr>
            <p:nvPr userDrawn="1"/>
          </p:nvSpPr>
          <p:spPr bwMode="auto">
            <a:xfrm>
              <a:off x="8038102" y="1313237"/>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1" name="Freeform 30"/>
            <p:cNvSpPr>
              <a:spLocks noEditPoints="1"/>
            </p:cNvSpPr>
            <p:nvPr userDrawn="1"/>
          </p:nvSpPr>
          <p:spPr bwMode="auto">
            <a:xfrm>
              <a:off x="8111124" y="1311651"/>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2" name="Freeform 31"/>
            <p:cNvSpPr>
              <a:spLocks/>
            </p:cNvSpPr>
            <p:nvPr userDrawn="1"/>
          </p:nvSpPr>
          <p:spPr bwMode="auto">
            <a:xfrm>
              <a:off x="8209560" y="1313238"/>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3" name="Freeform 32"/>
            <p:cNvSpPr>
              <a:spLocks/>
            </p:cNvSpPr>
            <p:nvPr userDrawn="1"/>
          </p:nvSpPr>
          <p:spPr bwMode="auto">
            <a:xfrm>
              <a:off x="8279436" y="1313238"/>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4"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grpSp>
      <p:sp>
        <p:nvSpPr>
          <p:cNvPr id="76" name="TextBox 75"/>
          <p:cNvSpPr txBox="1"/>
          <p:nvPr userDrawn="1"/>
        </p:nvSpPr>
        <p:spPr>
          <a:xfrm>
            <a:off x="-2880000" y="1929600"/>
            <a:ext cx="2745715" cy="1641475"/>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Rektorlayouten</a:t>
            </a:r>
            <a:r>
              <a:rPr lang="da-DK" sz="1300" b="1" baseline="0" smtClean="0">
                <a:solidFill>
                  <a:schemeClr val="bg1"/>
                </a:solidFill>
                <a:latin typeface="Arial" pitchFamily="34" charset="0"/>
                <a:cs typeface="Arial" pitchFamily="34" charset="0"/>
              </a:rPr>
              <a:t> grå forside</a:t>
            </a:r>
            <a:endParaRPr lang="da-DK" sz="1300" b="1"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Højerklik på side 1, vælg </a:t>
            </a:r>
          </a:p>
          <a:p>
            <a:pPr>
              <a:lnSpc>
                <a:spcPts val="1600"/>
              </a:lnSpc>
            </a:pPr>
            <a:r>
              <a:rPr lang="da-DK" sz="1300" smtClean="0">
                <a:solidFill>
                  <a:schemeClr val="bg1"/>
                </a:solidFill>
                <a:latin typeface="Arial" pitchFamily="34" charset="0"/>
                <a:cs typeface="Arial" pitchFamily="34" charset="0"/>
              </a:rPr>
              <a:t>Layout / Metropol Basis</a:t>
            </a:r>
            <a:r>
              <a:rPr lang="da-DK" sz="1300" baseline="0" smtClean="0">
                <a:solidFill>
                  <a:schemeClr val="bg1"/>
                </a:solidFill>
                <a:latin typeface="Arial" pitchFamily="34" charset="0"/>
                <a:cs typeface="Arial" pitchFamily="34" charset="0"/>
              </a:rPr>
              <a:t> / Title Slide Basis grå</a:t>
            </a:r>
            <a:r>
              <a:rPr lang="da-DK" sz="1300" smtClean="0">
                <a:solidFill>
                  <a:schemeClr val="bg1"/>
                </a:solidFill>
                <a:latin typeface="Arial" pitchFamily="34" charset="0"/>
                <a:cs typeface="Arial" pitchFamily="34" charset="0"/>
              </a:rPr>
              <a:t> </a:t>
            </a:r>
          </a:p>
          <a:p>
            <a:pPr>
              <a:lnSpc>
                <a:spcPts val="1600"/>
              </a:lnSpc>
            </a:pPr>
            <a:endParaRPr lang="da-DK" sz="1300"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På den efterfølgende tekstside vælges farve tema under </a:t>
            </a:r>
          </a:p>
          <a:p>
            <a:pPr>
              <a:lnSpc>
                <a:spcPts val="1600"/>
              </a:lnSpc>
            </a:pPr>
            <a:r>
              <a:rPr lang="da-DK" sz="1300" smtClean="0">
                <a:solidFill>
                  <a:schemeClr val="bg1"/>
                </a:solidFill>
                <a:latin typeface="Arial" pitchFamily="34" charset="0"/>
                <a:cs typeface="Arial" pitchFamily="34" charset="0"/>
              </a:rPr>
              <a:t>Design / Farver / REKTOR</a:t>
            </a:r>
          </a:p>
        </p:txBody>
      </p:sp>
      <p:pic>
        <p:nvPicPr>
          <p:cNvPr id="75" name="Picture 2"/>
          <p:cNvPicPr>
            <a:picLocks noChangeAspect="1" noChangeArrowheads="1"/>
          </p:cNvPicPr>
          <p:nvPr userDrawn="1"/>
        </p:nvPicPr>
        <p:blipFill>
          <a:blip r:embed="rId2"/>
          <a:srcRect/>
          <a:stretch>
            <a:fillRect/>
          </a:stretch>
        </p:blipFill>
        <p:spPr bwMode="auto">
          <a:xfrm>
            <a:off x="-2880000" y="0"/>
            <a:ext cx="2401560" cy="1800000"/>
          </a:xfrm>
          <a:prstGeom prst="rect">
            <a:avLst/>
          </a:prstGeom>
          <a:noFill/>
          <a:ln w="9525">
            <a:noFill/>
            <a:miter lim="800000"/>
            <a:headEnd/>
            <a:tailEnd/>
          </a:ln>
        </p:spPr>
      </p:pic>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Grå">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5200" y="6415200"/>
            <a:ext cx="4680000" cy="180000"/>
          </a:xfrm>
          <a:prstGeom prst="rect">
            <a:avLst/>
          </a:prstGeom>
        </p:spPr>
        <p:txBody>
          <a:bodyPr/>
          <a:lstStyle/>
          <a:p>
            <a:endParaRPr lang="da-DK" noProof="0" dirty="0"/>
          </a:p>
        </p:txBody>
      </p:sp>
      <p:sp>
        <p:nvSpPr>
          <p:cNvPr id="3" name="Subtitle 2"/>
          <p:cNvSpPr>
            <a:spLocks noGrp="1"/>
          </p:cNvSpPr>
          <p:nvPr>
            <p:ph type="subTitle" idx="1"/>
          </p:nvPr>
        </p:nvSpPr>
        <p:spPr>
          <a:xfrm>
            <a:off x="8678418" y="2586032"/>
            <a:ext cx="394176" cy="1206500"/>
          </a:xfrm>
        </p:spPr>
        <p:txBody>
          <a:bodyPr/>
          <a:lstStyle>
            <a:lvl1pPr marL="0" indent="0" algn="l">
              <a:lnSpc>
                <a:spcPts val="19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7" name="Rectangle 6"/>
          <p:cNvSpPr>
            <a:spLocks/>
          </p:cNvSpPr>
          <p:nvPr userDrawn="1"/>
        </p:nvSpPr>
        <p:spPr>
          <a:xfrm>
            <a:off x="0" y="6284403"/>
            <a:ext cx="9144000" cy="576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9" name="Rectangle 18"/>
          <p:cNvSpPr/>
          <p:nvPr userDrawn="1"/>
        </p:nvSpPr>
        <p:spPr>
          <a:xfrm>
            <a:off x="2707200" y="5141392"/>
            <a:ext cx="344999" cy="1143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ctrTitle"/>
          </p:nvPr>
        </p:nvSpPr>
        <p:spPr>
          <a:xfrm>
            <a:off x="748800" y="728644"/>
            <a:ext cx="7646400" cy="1076400"/>
          </a:xfrm>
        </p:spPr>
        <p:txBody>
          <a:bodyPr/>
          <a:lstStyle>
            <a:lvl1pPr>
              <a:defRPr>
                <a:solidFill>
                  <a:schemeClr val="bg2"/>
                </a:solidFill>
              </a:defRPr>
            </a:lvl1pPr>
          </a:lstStyle>
          <a:p>
            <a:r>
              <a:rPr lang="da-DK" noProof="0" smtClean="0"/>
              <a:t>Click to edit Master title style</a:t>
            </a:r>
            <a:endParaRPr lang="da-DK" noProof="0"/>
          </a:p>
        </p:txBody>
      </p:sp>
      <p:sp>
        <p:nvSpPr>
          <p:cNvPr id="8" name="Rectangle 7"/>
          <p:cNvSpPr>
            <a:spLocks/>
          </p:cNvSpPr>
          <p:nvPr userDrawn="1"/>
        </p:nvSpPr>
        <p:spPr>
          <a:xfrm flipH="1">
            <a:off x="76200" y="5141389"/>
            <a:ext cx="1066798" cy="11495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9" name="Rectangle 8"/>
          <p:cNvSpPr/>
          <p:nvPr userDrawn="1"/>
        </p:nvSpPr>
        <p:spPr>
          <a:xfrm>
            <a:off x="3048000" y="5141392"/>
            <a:ext cx="766194"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0" name="Rectangle 9"/>
          <p:cNvSpPr/>
          <p:nvPr userDrawn="1"/>
        </p:nvSpPr>
        <p:spPr>
          <a:xfrm>
            <a:off x="3814194" y="5141392"/>
            <a:ext cx="605406" cy="1143000"/>
          </a:xfrm>
          <a:prstGeom prst="rect">
            <a:avLst/>
          </a:prstGeom>
          <a:solidFill>
            <a:srgbClr val="A7AFBE">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1" name="Rectangle 10"/>
          <p:cNvSpPr/>
          <p:nvPr userDrawn="1"/>
        </p:nvSpPr>
        <p:spPr>
          <a:xfrm>
            <a:off x="2362201" y="5141392"/>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2" name="Rectangle 11"/>
          <p:cNvSpPr>
            <a:spLocks/>
          </p:cNvSpPr>
          <p:nvPr userDrawn="1"/>
        </p:nvSpPr>
        <p:spPr>
          <a:xfrm>
            <a:off x="1864803" y="5141393"/>
            <a:ext cx="842397"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3" name="Rectangle 12"/>
          <p:cNvSpPr>
            <a:spLocks/>
          </p:cNvSpPr>
          <p:nvPr userDrawn="1"/>
        </p:nvSpPr>
        <p:spPr>
          <a:xfrm>
            <a:off x="1864803" y="5141393"/>
            <a:ext cx="232796" cy="11429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4" name="Rectangle 13"/>
          <p:cNvSpPr>
            <a:spLocks/>
          </p:cNvSpPr>
          <p:nvPr userDrawn="1"/>
        </p:nvSpPr>
        <p:spPr>
          <a:xfrm>
            <a:off x="1864803" y="4574398"/>
            <a:ext cx="232796" cy="573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5" name="Rectangle 14"/>
          <p:cNvSpPr>
            <a:spLocks/>
          </p:cNvSpPr>
          <p:nvPr userDrawn="1"/>
        </p:nvSpPr>
        <p:spPr>
          <a:xfrm>
            <a:off x="1143000" y="5141393"/>
            <a:ext cx="721803" cy="1149594"/>
          </a:xfrm>
          <a:prstGeom prst="rect">
            <a:avLst/>
          </a:prstGeom>
          <a:solidFill>
            <a:srgbClr val="1923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6" name="Rectangle 15"/>
          <p:cNvSpPr>
            <a:spLocks/>
          </p:cNvSpPr>
          <p:nvPr userDrawn="1"/>
        </p:nvSpPr>
        <p:spPr>
          <a:xfrm>
            <a:off x="762000" y="5141393"/>
            <a:ext cx="381000"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7" name="Rectangle 16"/>
          <p:cNvSpPr>
            <a:spLocks/>
          </p:cNvSpPr>
          <p:nvPr userDrawn="1"/>
        </p:nvSpPr>
        <p:spPr>
          <a:xfrm>
            <a:off x="914400" y="3998397"/>
            <a:ext cx="228600" cy="11429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0" name="Rectangle 19"/>
          <p:cNvSpPr/>
          <p:nvPr userDrawn="1"/>
        </p:nvSpPr>
        <p:spPr>
          <a:xfrm>
            <a:off x="2707200" y="4574398"/>
            <a:ext cx="344999" cy="56699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1" name="Rectangle 20"/>
          <p:cNvSpPr/>
          <p:nvPr userDrawn="1"/>
        </p:nvSpPr>
        <p:spPr>
          <a:xfrm>
            <a:off x="3052199" y="4574397"/>
            <a:ext cx="761995" cy="1716589"/>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2" name="Rectangle 21"/>
          <p:cNvSpPr/>
          <p:nvPr userDrawn="1"/>
        </p:nvSpPr>
        <p:spPr>
          <a:xfrm>
            <a:off x="3721200" y="4574398"/>
            <a:ext cx="92994" cy="566995"/>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dirty="0" smtClean="0"/>
              <a:t> </a:t>
            </a:r>
            <a:endParaRPr lang="da-DK" noProof="0" dirty="0"/>
          </a:p>
        </p:txBody>
      </p:sp>
      <p:sp>
        <p:nvSpPr>
          <p:cNvPr id="23" name="Rectangle 22"/>
          <p:cNvSpPr>
            <a:spLocks/>
          </p:cNvSpPr>
          <p:nvPr userDrawn="1"/>
        </p:nvSpPr>
        <p:spPr>
          <a:xfrm>
            <a:off x="1143000" y="3998392"/>
            <a:ext cx="721803" cy="1142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4" name="Rectangle 23"/>
          <p:cNvSpPr>
            <a:spLocks/>
          </p:cNvSpPr>
          <p:nvPr userDrawn="1"/>
        </p:nvSpPr>
        <p:spPr>
          <a:xfrm>
            <a:off x="487680" y="4574398"/>
            <a:ext cx="304800" cy="5669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6" name="Rectangle 25"/>
          <p:cNvSpPr>
            <a:spLocks/>
          </p:cNvSpPr>
          <p:nvPr userDrawn="1"/>
        </p:nvSpPr>
        <p:spPr>
          <a:xfrm flipH="1">
            <a:off x="487680" y="5141395"/>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7" name="Rectangle 26"/>
          <p:cNvSpPr>
            <a:spLocks/>
          </p:cNvSpPr>
          <p:nvPr userDrawn="1"/>
        </p:nvSpPr>
        <p:spPr>
          <a:xfrm flipH="1">
            <a:off x="379697" y="5141395"/>
            <a:ext cx="62263"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8" name="Rectangle 27"/>
          <p:cNvSpPr/>
          <p:nvPr userDrawn="1"/>
        </p:nvSpPr>
        <p:spPr>
          <a:xfrm>
            <a:off x="3721200" y="5141392"/>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9" name="Rectangle 28"/>
          <p:cNvSpPr/>
          <p:nvPr userDrawn="1"/>
        </p:nvSpPr>
        <p:spPr>
          <a:xfrm>
            <a:off x="3581400" y="5141392"/>
            <a:ext cx="139798" cy="1149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0" name="Rectangle 29"/>
          <p:cNvSpPr>
            <a:spLocks/>
          </p:cNvSpPr>
          <p:nvPr userDrawn="1"/>
        </p:nvSpPr>
        <p:spPr>
          <a:xfrm>
            <a:off x="4479898" y="5710806"/>
            <a:ext cx="12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1" name="Rectangle 30"/>
          <p:cNvSpPr>
            <a:spLocks/>
          </p:cNvSpPr>
          <p:nvPr userDrawn="1"/>
        </p:nvSpPr>
        <p:spPr>
          <a:xfrm>
            <a:off x="4479898" y="6284403"/>
            <a:ext cx="12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2" name="Rectangle 31"/>
          <p:cNvSpPr>
            <a:spLocks/>
          </p:cNvSpPr>
          <p:nvPr userDrawn="1"/>
        </p:nvSpPr>
        <p:spPr>
          <a:xfrm>
            <a:off x="4648200" y="5710806"/>
            <a:ext cx="30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3" name="Rectangle 32"/>
          <p:cNvSpPr>
            <a:spLocks/>
          </p:cNvSpPr>
          <p:nvPr userDrawn="1"/>
        </p:nvSpPr>
        <p:spPr>
          <a:xfrm>
            <a:off x="4648200" y="6284370"/>
            <a:ext cx="30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4" name="Rectangle 33"/>
          <p:cNvSpPr>
            <a:spLocks/>
          </p:cNvSpPr>
          <p:nvPr userDrawn="1"/>
        </p:nvSpPr>
        <p:spPr>
          <a:xfrm flipH="1">
            <a:off x="120609" y="4574398"/>
            <a:ext cx="259088" cy="566997"/>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5" name="Rectangle 34"/>
          <p:cNvSpPr/>
          <p:nvPr userDrawn="1"/>
        </p:nvSpPr>
        <p:spPr>
          <a:xfrm rot="16200000">
            <a:off x="-1081495" y="5655893"/>
            <a:ext cx="2283599" cy="1206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6" name="Rectangle 35"/>
          <p:cNvSpPr>
            <a:spLocks/>
          </p:cNvSpPr>
          <p:nvPr userDrawn="1"/>
        </p:nvSpPr>
        <p:spPr>
          <a:xfrm flipH="1">
            <a:off x="379697" y="4574398"/>
            <a:ext cx="62263" cy="566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0" name="Rectangle 39"/>
          <p:cNvSpPr>
            <a:spLocks/>
          </p:cNvSpPr>
          <p:nvPr userDrawn="1"/>
        </p:nvSpPr>
        <p:spPr>
          <a:xfrm>
            <a:off x="2451601" y="5141389"/>
            <a:ext cx="170399" cy="17165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 name="Date Placeholder 3"/>
          <p:cNvSpPr>
            <a:spLocks noGrp="1"/>
          </p:cNvSpPr>
          <p:nvPr>
            <p:ph type="dt" sz="half" idx="10"/>
          </p:nvPr>
        </p:nvSpPr>
        <p:spPr>
          <a:xfrm>
            <a:off x="748800" y="3240000"/>
            <a:ext cx="2880000" cy="216000"/>
          </a:xfrm>
        </p:spPr>
        <p:txBody>
          <a:bodyPr/>
          <a:lstStyle>
            <a:lvl1pPr>
              <a:defRPr sz="1400">
                <a:solidFill>
                  <a:schemeClr val="bg2"/>
                </a:solidFill>
              </a:defRPr>
            </a:lvl1pPr>
          </a:lstStyle>
          <a:p>
            <a:fld id="{FA2E2B85-3689-408C-A3DC-B35F9C4B0295}" type="datetime2">
              <a:rPr lang="da-DK" noProof="0" smtClean="0"/>
              <a:pPr/>
              <a:t>8. august 2014</a:t>
            </a:fld>
            <a:endParaRPr lang="da-DK" noProof="0" dirty="0"/>
          </a:p>
        </p:txBody>
      </p:sp>
      <p:sp>
        <p:nvSpPr>
          <p:cNvPr id="42" name="bmkAD2Name"/>
          <p:cNvSpPr txBox="1"/>
          <p:nvPr userDrawn="1"/>
        </p:nvSpPr>
        <p:spPr>
          <a:xfrm>
            <a:off x="748800" y="2366113"/>
            <a:ext cx="2880000" cy="215444"/>
          </a:xfrm>
          <a:prstGeom prst="rect">
            <a:avLst/>
          </a:prstGeom>
          <a:noFill/>
        </p:spPr>
        <p:txBody>
          <a:bodyPr wrap="square" lIns="0" tIns="0" rIns="0" bIns="0" rtlCol="0">
            <a:spAutoFit/>
          </a:bodyPr>
          <a:lstStyle/>
          <a:p>
            <a:r>
              <a:rPr lang="da-DK" sz="1400" noProof="0" dirty="0" smtClean="0">
                <a:solidFill>
                  <a:schemeClr val="bg2"/>
                </a:solidFill>
                <a:latin typeface="Arial" pitchFamily="34" charset="0"/>
                <a:cs typeface="Arial" pitchFamily="34" charset="0"/>
              </a:rPr>
              <a:t>Christine Secher</a:t>
            </a:r>
            <a:endParaRPr lang="da-DK" sz="1400" noProof="0" dirty="0">
              <a:solidFill>
                <a:schemeClr val="bg2"/>
              </a:solidFill>
              <a:latin typeface="Arial" pitchFamily="34" charset="0"/>
              <a:cs typeface="Arial" pitchFamily="34" charset="0"/>
            </a:endParaRPr>
          </a:p>
        </p:txBody>
      </p:sp>
      <p:sp>
        <p:nvSpPr>
          <p:cNvPr id="43" name="bmkAD2Title"/>
          <p:cNvSpPr txBox="1"/>
          <p:nvPr userDrawn="1"/>
        </p:nvSpPr>
        <p:spPr>
          <a:xfrm>
            <a:off x="748800" y="2585833"/>
            <a:ext cx="2880000" cy="215444"/>
          </a:xfrm>
          <a:prstGeom prst="rect">
            <a:avLst/>
          </a:prstGeom>
          <a:noFill/>
        </p:spPr>
        <p:txBody>
          <a:bodyPr wrap="square" lIns="0" tIns="0" rIns="0" bIns="0" rtlCol="0">
            <a:spAutoFit/>
          </a:bodyPr>
          <a:lstStyle/>
          <a:p>
            <a:r>
              <a:rPr lang="da-DK" sz="1400" noProof="0" dirty="0" smtClean="0">
                <a:solidFill>
                  <a:schemeClr val="bg2"/>
                </a:solidFill>
                <a:latin typeface="Arial" pitchFamily="34" charset="0"/>
                <a:cs typeface="Arial" pitchFamily="34" charset="0"/>
              </a:rPr>
              <a:t>Chefkonsulent</a:t>
            </a:r>
            <a:endParaRPr lang="da-DK" sz="1400" noProof="0" dirty="0">
              <a:solidFill>
                <a:schemeClr val="bg2"/>
              </a:solidFill>
              <a:latin typeface="Arial" pitchFamily="34" charset="0"/>
              <a:cs typeface="Arial" pitchFamily="34" charset="0"/>
            </a:endParaRPr>
          </a:p>
        </p:txBody>
      </p:sp>
      <p:sp>
        <p:nvSpPr>
          <p:cNvPr id="44" name="bmkFld2EducationOrDepartment"/>
          <p:cNvSpPr txBox="1"/>
          <p:nvPr userDrawn="1"/>
        </p:nvSpPr>
        <p:spPr>
          <a:xfrm>
            <a:off x="748800" y="3020414"/>
            <a:ext cx="2880000" cy="215444"/>
          </a:xfrm>
          <a:prstGeom prst="rect">
            <a:avLst/>
          </a:prstGeom>
          <a:noFill/>
        </p:spPr>
        <p:txBody>
          <a:bodyPr wrap="square" lIns="0" tIns="0" rIns="0" bIns="0" rtlCol="0">
            <a:spAutoFit/>
          </a:bodyPr>
          <a:lstStyle/>
          <a:p>
            <a:r>
              <a:rPr lang="da-DK" sz="1400" noProof="0" dirty="0" smtClean="0">
                <a:solidFill>
                  <a:schemeClr val="bg2"/>
                </a:solidFill>
                <a:latin typeface="Arial" pitchFamily="34" charset="0"/>
                <a:cs typeface="Arial" pitchFamily="34" charset="0"/>
              </a:rPr>
              <a:t>Center for Ledelse og Styring</a:t>
            </a:r>
            <a:endParaRPr lang="da-DK" sz="1400" noProof="0" dirty="0">
              <a:solidFill>
                <a:schemeClr val="bg2"/>
              </a:solidFill>
              <a:latin typeface="Arial" pitchFamily="34" charset="0"/>
              <a:cs typeface="Arial" pitchFamily="34" charset="0"/>
            </a:endParaRPr>
          </a:p>
        </p:txBody>
      </p:sp>
      <p:grpSp>
        <p:nvGrpSpPr>
          <p:cNvPr id="46" name="Group 45"/>
          <p:cNvGrpSpPr/>
          <p:nvPr userDrawn="1"/>
        </p:nvGrpSpPr>
        <p:grpSpPr>
          <a:xfrm>
            <a:off x="6879234" y="4447959"/>
            <a:ext cx="1627200" cy="784799"/>
            <a:chOff x="6879244" y="1311650"/>
            <a:chExt cx="1651002" cy="795337"/>
          </a:xfrm>
        </p:grpSpPr>
        <p:sp>
          <p:nvSpPr>
            <p:cNvPr id="47" name="Freeform 6"/>
            <p:cNvSpPr>
              <a:spLocks/>
            </p:cNvSpPr>
            <p:nvPr userDrawn="1"/>
          </p:nvSpPr>
          <p:spPr bwMode="auto">
            <a:xfrm>
              <a:off x="8100037" y="1832352"/>
              <a:ext cx="242888"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48" name="Freeform 7"/>
            <p:cNvSpPr>
              <a:spLocks/>
            </p:cNvSpPr>
            <p:nvPr userDrawn="1"/>
          </p:nvSpPr>
          <p:spPr bwMode="auto">
            <a:xfrm>
              <a:off x="8365146" y="1754563"/>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49" name="Freeform 8"/>
            <p:cNvSpPr>
              <a:spLocks/>
            </p:cNvSpPr>
            <p:nvPr userDrawn="1"/>
          </p:nvSpPr>
          <p:spPr bwMode="auto">
            <a:xfrm>
              <a:off x="6879244" y="1754563"/>
              <a:ext cx="284163"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0" name="Freeform 9"/>
            <p:cNvSpPr>
              <a:spLocks/>
            </p:cNvSpPr>
            <p:nvPr userDrawn="1"/>
          </p:nvSpPr>
          <p:spPr bwMode="auto">
            <a:xfrm>
              <a:off x="7304695" y="1664077"/>
              <a:ext cx="206375" cy="320676"/>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1" name="Freeform 10"/>
            <p:cNvSpPr>
              <a:spLocks/>
            </p:cNvSpPr>
            <p:nvPr userDrawn="1"/>
          </p:nvSpPr>
          <p:spPr bwMode="auto">
            <a:xfrm>
              <a:off x="7469795" y="1754563"/>
              <a:ext cx="158751"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2" name="Freeform 11"/>
            <p:cNvSpPr>
              <a:spLocks/>
            </p:cNvSpPr>
            <p:nvPr userDrawn="1"/>
          </p:nvSpPr>
          <p:spPr bwMode="auto">
            <a:xfrm>
              <a:off x="7203095" y="1754563"/>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3" name="Freeform 12"/>
            <p:cNvSpPr>
              <a:spLocks noEditPoints="1"/>
            </p:cNvSpPr>
            <p:nvPr userDrawn="1"/>
          </p:nvSpPr>
          <p:spPr bwMode="auto">
            <a:xfrm>
              <a:off x="7901595" y="1754563"/>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4" name="Freeform 13"/>
            <p:cNvSpPr>
              <a:spLocks noEditPoints="1"/>
            </p:cNvSpPr>
            <p:nvPr userDrawn="1"/>
          </p:nvSpPr>
          <p:spPr bwMode="auto">
            <a:xfrm>
              <a:off x="7631720" y="1862512"/>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5" name="Freeform 14"/>
            <p:cNvSpPr>
              <a:spLocks noEditPoints="1"/>
            </p:cNvSpPr>
            <p:nvPr userDrawn="1"/>
          </p:nvSpPr>
          <p:spPr bwMode="auto">
            <a:xfrm>
              <a:off x="6880829" y="1313237"/>
              <a:ext cx="61913"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6" name="Freeform 15"/>
            <p:cNvSpPr>
              <a:spLocks noEditPoints="1"/>
            </p:cNvSpPr>
            <p:nvPr userDrawn="1"/>
          </p:nvSpPr>
          <p:spPr bwMode="auto">
            <a:xfrm>
              <a:off x="6957031" y="1313237"/>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7" name="Freeform 16"/>
            <p:cNvSpPr>
              <a:spLocks noEditPoints="1"/>
            </p:cNvSpPr>
            <p:nvPr userDrawn="1"/>
          </p:nvSpPr>
          <p:spPr bwMode="auto">
            <a:xfrm>
              <a:off x="7036404" y="1311650"/>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8" name="Freeform 17"/>
            <p:cNvSpPr>
              <a:spLocks/>
            </p:cNvSpPr>
            <p:nvPr userDrawn="1"/>
          </p:nvSpPr>
          <p:spPr bwMode="auto">
            <a:xfrm>
              <a:off x="7134827" y="1313237"/>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9" name="Freeform 18"/>
            <p:cNvSpPr>
              <a:spLocks/>
            </p:cNvSpPr>
            <p:nvPr userDrawn="1"/>
          </p:nvSpPr>
          <p:spPr bwMode="auto">
            <a:xfrm>
              <a:off x="7209439" y="1313237"/>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0" name="Freeform 19"/>
            <p:cNvSpPr>
              <a:spLocks/>
            </p:cNvSpPr>
            <p:nvPr userDrawn="1"/>
          </p:nvSpPr>
          <p:spPr bwMode="auto">
            <a:xfrm>
              <a:off x="7277701" y="1311650"/>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1" name="Freeform 20"/>
            <p:cNvSpPr>
              <a:spLocks/>
            </p:cNvSpPr>
            <p:nvPr userDrawn="1"/>
          </p:nvSpPr>
          <p:spPr bwMode="auto">
            <a:xfrm>
              <a:off x="7349140" y="1311650"/>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2" name="Rectangle 21"/>
            <p:cNvSpPr>
              <a:spLocks noChangeArrowheads="1"/>
            </p:cNvSpPr>
            <p:nvPr userDrawn="1"/>
          </p:nvSpPr>
          <p:spPr bwMode="auto">
            <a:xfrm>
              <a:off x="7428511" y="1313237"/>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3" name="Freeform 22"/>
            <p:cNvSpPr>
              <a:spLocks noEditPoints="1"/>
            </p:cNvSpPr>
            <p:nvPr userDrawn="1"/>
          </p:nvSpPr>
          <p:spPr bwMode="auto">
            <a:xfrm>
              <a:off x="7461847" y="1311650"/>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4" name="Freeform 23"/>
            <p:cNvSpPr>
              <a:spLocks/>
            </p:cNvSpPr>
            <p:nvPr userDrawn="1"/>
          </p:nvSpPr>
          <p:spPr bwMode="auto">
            <a:xfrm>
              <a:off x="7560271" y="1313237"/>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5" name="Freeform 24"/>
            <p:cNvSpPr>
              <a:spLocks/>
            </p:cNvSpPr>
            <p:nvPr userDrawn="1"/>
          </p:nvSpPr>
          <p:spPr bwMode="auto">
            <a:xfrm>
              <a:off x="7644411" y="1311650"/>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6" name="Freeform 25"/>
            <p:cNvSpPr>
              <a:spLocks/>
            </p:cNvSpPr>
            <p:nvPr userDrawn="1"/>
          </p:nvSpPr>
          <p:spPr bwMode="auto">
            <a:xfrm>
              <a:off x="7723784" y="1313237"/>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7" name="Freeform 26"/>
            <p:cNvSpPr>
              <a:spLocks noEditPoints="1"/>
            </p:cNvSpPr>
            <p:nvPr userDrawn="1"/>
          </p:nvSpPr>
          <p:spPr bwMode="auto">
            <a:xfrm>
              <a:off x="7806330" y="1311650"/>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8" name="Freeform 27"/>
            <p:cNvSpPr>
              <a:spLocks/>
            </p:cNvSpPr>
            <p:nvPr userDrawn="1"/>
          </p:nvSpPr>
          <p:spPr bwMode="auto">
            <a:xfrm>
              <a:off x="7893648" y="1313237"/>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9" name="Freeform 28"/>
            <p:cNvSpPr>
              <a:spLocks/>
            </p:cNvSpPr>
            <p:nvPr userDrawn="1"/>
          </p:nvSpPr>
          <p:spPr bwMode="auto">
            <a:xfrm>
              <a:off x="7958736" y="1311650"/>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0" name="Freeform 29"/>
            <p:cNvSpPr>
              <a:spLocks/>
            </p:cNvSpPr>
            <p:nvPr userDrawn="1"/>
          </p:nvSpPr>
          <p:spPr bwMode="auto">
            <a:xfrm>
              <a:off x="8038102" y="1313237"/>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1" name="Freeform 30"/>
            <p:cNvSpPr>
              <a:spLocks noEditPoints="1"/>
            </p:cNvSpPr>
            <p:nvPr userDrawn="1"/>
          </p:nvSpPr>
          <p:spPr bwMode="auto">
            <a:xfrm>
              <a:off x="8111124" y="1311651"/>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2" name="Freeform 31"/>
            <p:cNvSpPr>
              <a:spLocks/>
            </p:cNvSpPr>
            <p:nvPr userDrawn="1"/>
          </p:nvSpPr>
          <p:spPr bwMode="auto">
            <a:xfrm>
              <a:off x="8209560" y="1313238"/>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3" name="Freeform 32"/>
            <p:cNvSpPr>
              <a:spLocks/>
            </p:cNvSpPr>
            <p:nvPr userDrawn="1"/>
          </p:nvSpPr>
          <p:spPr bwMode="auto">
            <a:xfrm>
              <a:off x="8279436" y="1313238"/>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4"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pic>
        <p:nvPicPr>
          <p:cNvPr id="75" name="Picture 2"/>
          <p:cNvPicPr>
            <a:picLocks noChangeAspect="1" noChangeArrowheads="1"/>
          </p:cNvPicPr>
          <p:nvPr userDrawn="1"/>
        </p:nvPicPr>
        <p:blipFill>
          <a:blip r:embed="rId2"/>
          <a:srcRect/>
          <a:stretch>
            <a:fillRect/>
          </a:stretch>
        </p:blipFill>
        <p:spPr bwMode="auto">
          <a:xfrm>
            <a:off x="-2880000" y="0"/>
            <a:ext cx="2396671" cy="1800000"/>
          </a:xfrm>
          <a:prstGeom prst="rect">
            <a:avLst/>
          </a:prstGeom>
          <a:noFill/>
          <a:ln w="9525">
            <a:noFill/>
            <a:miter lim="800000"/>
            <a:headEnd/>
            <a:tailEnd/>
          </a:ln>
        </p:spPr>
      </p:pic>
      <p:sp>
        <p:nvSpPr>
          <p:cNvPr id="78" name="TextBox 77"/>
          <p:cNvSpPr txBox="1"/>
          <p:nvPr userDrawn="1"/>
        </p:nvSpPr>
        <p:spPr>
          <a:xfrm>
            <a:off x="-2880000" y="1928802"/>
            <a:ext cx="2745715" cy="5437386"/>
          </a:xfrm>
          <a:prstGeom prst="rect">
            <a:avLst/>
          </a:prstGeom>
          <a:noFill/>
        </p:spPr>
        <p:txBody>
          <a:bodyPr wrap="square" lIns="0" tIns="0" rIns="0" bIns="0" rtlCol="0">
            <a:spAutoFit/>
          </a:bodyPr>
          <a:lstStyle/>
          <a:p>
            <a:pPr>
              <a:lnSpc>
                <a:spcPts val="1600"/>
              </a:lnSpc>
            </a:pPr>
            <a:r>
              <a:rPr lang="da-DK" sz="1300" b="1" dirty="0" smtClean="0">
                <a:solidFill>
                  <a:schemeClr val="bg1"/>
                </a:solidFill>
                <a:latin typeface="Arial" pitchFamily="34" charset="0"/>
                <a:cs typeface="Arial" pitchFamily="34" charset="0"/>
              </a:rPr>
              <a:t>Forside Grå</a:t>
            </a:r>
          </a:p>
          <a:p>
            <a:pPr>
              <a:lnSpc>
                <a:spcPts val="1600"/>
              </a:lnSpc>
            </a:pPr>
            <a:r>
              <a:rPr lang="da-DK" sz="1300" dirty="0" smtClean="0">
                <a:solidFill>
                  <a:schemeClr val="bg1"/>
                </a:solidFill>
                <a:latin typeface="Arial" pitchFamily="34" charset="0"/>
                <a:cs typeface="Arial" pitchFamily="34" charset="0"/>
              </a:rPr>
              <a:t>Designen for Videncentre og ressourceenheder, med farvetema KONCERN,</a:t>
            </a:r>
            <a:r>
              <a:rPr lang="da-DK" sz="1300" baseline="0" dirty="0" smtClean="0">
                <a:solidFill>
                  <a:schemeClr val="bg1"/>
                </a:solidFill>
                <a:latin typeface="Arial" pitchFamily="34" charset="0"/>
                <a:cs typeface="Arial" pitchFamily="34" charset="0"/>
              </a:rPr>
              <a:t> er forvalgt</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De 3 andre afdelinger: </a:t>
            </a:r>
          </a:p>
          <a:p>
            <a:pPr>
              <a:lnSpc>
                <a:spcPts val="800"/>
              </a:lnSpc>
            </a:pPr>
            <a:endParaRPr lang="da-DK" sz="8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Læring, Ledelse</a:t>
            </a:r>
            <a:r>
              <a:rPr lang="da-DK" sz="1300" dirty="0" smtClean="0">
                <a:solidFill>
                  <a:schemeClr val="bg1"/>
                </a:solidFill>
                <a:latin typeface="Arial" pitchFamily="34" charset="0"/>
                <a:cs typeface="Arial" pitchFamily="34" charset="0"/>
              </a:rPr>
              <a:t> &amp; Socialt arbejde:</a:t>
            </a:r>
          </a:p>
          <a:p>
            <a:pPr>
              <a:lnSpc>
                <a:spcPts val="1600"/>
              </a:lnSpc>
            </a:pPr>
            <a:r>
              <a:rPr lang="da-DK" sz="1300" baseline="0" dirty="0" smtClean="0">
                <a:solidFill>
                  <a:schemeClr val="bg1"/>
                </a:solidFill>
                <a:latin typeface="Arial" pitchFamily="34" charset="0"/>
                <a:cs typeface="Arial" pitchFamily="34" charset="0"/>
              </a:rPr>
              <a:t>Farvetema = TEACH </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Sundhed , Pleje og Rehabilitering:</a:t>
            </a:r>
          </a:p>
          <a:p>
            <a:pPr>
              <a:lnSpc>
                <a:spcPts val="1600"/>
              </a:lnSpc>
            </a:pPr>
            <a:r>
              <a:rPr lang="da-DK" sz="1300" baseline="0" dirty="0" smtClean="0">
                <a:solidFill>
                  <a:schemeClr val="bg1"/>
                </a:solidFill>
                <a:latin typeface="Arial" pitchFamily="34" charset="0"/>
                <a:cs typeface="Arial" pitchFamily="34" charset="0"/>
              </a:rPr>
              <a:t>Farvetema = HEALTH</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Teknologi, Ernæring og Sundhed:</a:t>
            </a:r>
          </a:p>
          <a:p>
            <a:pPr>
              <a:lnSpc>
                <a:spcPts val="1600"/>
              </a:lnSpc>
            </a:pPr>
            <a:r>
              <a:rPr lang="da-DK" sz="1300" baseline="0" dirty="0" smtClean="0">
                <a:solidFill>
                  <a:schemeClr val="bg1"/>
                </a:solidFill>
                <a:latin typeface="Arial" pitchFamily="34" charset="0"/>
                <a:cs typeface="Arial" pitchFamily="34" charset="0"/>
              </a:rPr>
              <a:t>Farvetema = TECH </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v</a:t>
            </a:r>
            <a:r>
              <a:rPr lang="da-DK" sz="1300" baseline="0" dirty="0" smtClean="0">
                <a:solidFill>
                  <a:schemeClr val="bg1"/>
                </a:solidFill>
                <a:latin typeface="Arial" pitchFamily="34" charset="0"/>
                <a:cs typeface="Arial" pitchFamily="34" charset="0"/>
              </a:rPr>
              <a:t>ælges</a:t>
            </a:r>
            <a:r>
              <a:rPr lang="da-DK" sz="1300" dirty="0" smtClean="0">
                <a:solidFill>
                  <a:schemeClr val="bg1"/>
                </a:solidFill>
                <a:latin typeface="Arial" pitchFamily="34" charset="0"/>
                <a:cs typeface="Arial" pitchFamily="34" charset="0"/>
              </a:rPr>
              <a:t> under Design / Farver. </a:t>
            </a:r>
          </a:p>
          <a:p>
            <a:pPr>
              <a:lnSpc>
                <a:spcPts val="1600"/>
              </a:lnSpc>
            </a:pPr>
            <a:r>
              <a:rPr lang="da-DK" sz="1300" dirty="0" smtClean="0">
                <a:solidFill>
                  <a:schemeClr val="bg1"/>
                </a:solidFill>
                <a:latin typeface="Arial" pitchFamily="34" charset="0"/>
                <a:cs typeface="Arial" pitchFamily="34" charset="0"/>
              </a:rPr>
              <a:t>Klik på det farvetema du skal bruge i præsentationen</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1" dirty="0" smtClean="0">
                <a:solidFill>
                  <a:schemeClr val="bg1"/>
                </a:solidFill>
                <a:latin typeface="Arial" pitchFamily="34" charset="0"/>
                <a:cs typeface="Arial" pitchFamily="34" charset="0"/>
              </a:rPr>
              <a:t>Rektorlayouten nås her:</a:t>
            </a:r>
          </a:p>
          <a:p>
            <a:pPr>
              <a:lnSpc>
                <a:spcPts val="1600"/>
              </a:lnSpc>
            </a:pPr>
            <a:r>
              <a:rPr lang="da-DK" sz="1300" dirty="0" smtClean="0">
                <a:solidFill>
                  <a:schemeClr val="bg1"/>
                </a:solidFill>
                <a:latin typeface="Arial" pitchFamily="34" charset="0"/>
                <a:cs typeface="Arial" pitchFamily="34" charset="0"/>
              </a:rPr>
              <a:t>Højerklik på sliden, vælg </a:t>
            </a:r>
          </a:p>
          <a:p>
            <a:pPr>
              <a:lnSpc>
                <a:spcPts val="1600"/>
              </a:lnSpc>
            </a:pPr>
            <a:r>
              <a:rPr lang="da-DK" sz="1300" dirty="0" smtClean="0">
                <a:solidFill>
                  <a:schemeClr val="bg1"/>
                </a:solidFill>
                <a:latin typeface="Arial" pitchFamily="34" charset="0"/>
                <a:cs typeface="Arial" pitchFamily="34" charset="0"/>
              </a:rPr>
              <a:t>Layout / Metropol Basis</a:t>
            </a:r>
            <a:r>
              <a:rPr lang="da-DK" sz="1300" baseline="0" dirty="0" smtClean="0">
                <a:solidFill>
                  <a:schemeClr val="bg1"/>
                </a:solidFill>
                <a:latin typeface="Arial" pitchFamily="34" charset="0"/>
                <a:cs typeface="Arial" pitchFamily="34" charset="0"/>
              </a:rPr>
              <a:t> / Title slide Basis Blå</a:t>
            </a:r>
            <a:r>
              <a:rPr lang="da-DK" sz="1300" dirty="0" smtClean="0">
                <a:solidFill>
                  <a:schemeClr val="bg1"/>
                </a:solidFill>
                <a:latin typeface="Arial" pitchFamily="34" charset="0"/>
                <a:cs typeface="Arial" pitchFamily="34" charset="0"/>
              </a:rPr>
              <a:t> eller </a:t>
            </a:r>
            <a:r>
              <a:rPr lang="da-DK" sz="1300" baseline="0" dirty="0" smtClean="0">
                <a:solidFill>
                  <a:schemeClr val="bg1"/>
                </a:solidFill>
                <a:latin typeface="Arial" pitchFamily="34" charset="0"/>
                <a:cs typeface="Arial" pitchFamily="34" charset="0"/>
              </a:rPr>
              <a:t>Title slide Basis Grå</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På den efterfølgende tekstside vælges farve tema under </a:t>
            </a:r>
          </a:p>
          <a:p>
            <a:pPr>
              <a:lnSpc>
                <a:spcPts val="1600"/>
              </a:lnSpc>
            </a:pPr>
            <a:r>
              <a:rPr lang="da-DK" sz="1300" dirty="0" smtClean="0">
                <a:solidFill>
                  <a:schemeClr val="bg1"/>
                </a:solidFill>
                <a:latin typeface="Arial" pitchFamily="34" charset="0"/>
                <a:cs typeface="Arial" pitchFamily="34" charset="0"/>
              </a:rPr>
              <a:t>Design / Farver / REKTOR</a:t>
            </a:r>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g tekst">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rgbClr val="E8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sz="half" idx="1"/>
          </p:nvPr>
        </p:nvSpPr>
        <p:spPr>
          <a:xfrm>
            <a:off x="748800" y="2887200"/>
            <a:ext cx="7646400" cy="3326400"/>
          </a:xfrm>
        </p:spPr>
        <p:txBody>
          <a:bodyPr>
            <a:normAutofit/>
          </a:bodyPr>
          <a:lstStyle>
            <a:lvl1pPr marL="0" indent="0">
              <a:buFontTx/>
              <a:buNone/>
              <a:defRPr sz="1600" b="1"/>
            </a:lvl1pPr>
            <a:lvl2pPr marL="0" indent="0">
              <a:buFontTx/>
              <a:buNone/>
              <a:defRPr sz="1600"/>
            </a:lvl2pPr>
            <a:lvl3pPr marL="0" indent="0">
              <a:buFontTx/>
              <a:buNone/>
              <a:defRPr sz="1600"/>
            </a:lvl3pPr>
            <a:lvl4pPr marL="0" indent="0">
              <a:buFontTx/>
              <a:buNone/>
              <a:defRPr sz="1600"/>
            </a:lvl4pPr>
            <a:lvl5pPr marL="0" indent="0">
              <a:buFontTx/>
              <a:buNone/>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p:txBody>
      </p:sp>
      <p:sp>
        <p:nvSpPr>
          <p:cNvPr id="5" name="Date Placeholder 4"/>
          <p:cNvSpPr>
            <a:spLocks noGrp="1"/>
          </p:cNvSpPr>
          <p:nvPr>
            <p:ph type="dt" sz="half" idx="10"/>
          </p:nvPr>
        </p:nvSpPr>
        <p:spPr>
          <a:xfrm>
            <a:off x="1408072" y="6416732"/>
            <a:ext cx="1260000" cy="180000"/>
          </a:xfrm>
        </p:spPr>
        <p:txBody>
          <a:bodyPr/>
          <a:lstStyle/>
          <a:p>
            <a:fld id="{F42AF99A-4FCB-4755-A7BE-B2D33B67BEC7}" type="datetime2">
              <a:rPr lang="da-DK" noProof="0" smtClean="0"/>
              <a:pPr/>
              <a:t>8. august 2014</a:t>
            </a:fld>
            <a:endParaRPr lang="da-DK" noProof="0" dirty="0"/>
          </a:p>
        </p:txBody>
      </p:sp>
      <p:sp>
        <p:nvSpPr>
          <p:cNvPr id="7" name="Slide Number Placeholder 6"/>
          <p:cNvSpPr>
            <a:spLocks noGrp="1"/>
          </p:cNvSpPr>
          <p:nvPr>
            <p:ph type="sldNum" sz="quarter" idx="12"/>
          </p:nvPr>
        </p:nvSpPr>
        <p:spPr>
          <a:xfrm>
            <a:off x="748800" y="6415200"/>
            <a:ext cx="540000" cy="180000"/>
          </a:xfrm>
        </p:spPr>
        <p:txBody>
          <a:bodyPr/>
          <a:lstStyle/>
          <a:p>
            <a:r>
              <a:rPr lang="da-DK" noProof="0" dirty="0" smtClean="0"/>
              <a:t>Side </a:t>
            </a:r>
            <a:fld id="{D2BB8891-0308-5A4D-8D26-8DC2A8B0D26B}" type="slidenum">
              <a:rPr lang="da-DK" noProof="0" smtClean="0"/>
              <a:pPr/>
              <a:t>‹nr.›</a:t>
            </a:fld>
            <a:endParaRPr lang="da-DK" noProof="0" dirty="0"/>
          </a:p>
        </p:txBody>
      </p:sp>
      <p:pic>
        <p:nvPicPr>
          <p:cNvPr id="8" name="Picture 7"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0" name="Straight Connector 9"/>
          <p:cNvCxnSpPr/>
          <p:nvPr userDrawn="1"/>
        </p:nvCxnSpPr>
        <p:spPr>
          <a:xfrm rot="5400000">
            <a:off x="1270079"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bmkFld3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dirty="0" smtClean="0">
                <a:solidFill>
                  <a:schemeClr val="bg2"/>
                </a:solidFill>
                <a:latin typeface="Arial" pitchFamily="34" charset="0"/>
                <a:cs typeface="Arial" pitchFamily="34" charset="0"/>
              </a:rPr>
              <a:t>Center for Ledelse og Styring</a:t>
            </a:r>
            <a:endParaRPr lang="da-DK" sz="1400" b="1" noProof="0" dirty="0">
              <a:solidFill>
                <a:schemeClr val="bg2"/>
              </a:solidFill>
              <a:latin typeface="Arial" pitchFamily="34" charset="0"/>
              <a:cs typeface="Arial" pitchFamily="34" charset="0"/>
            </a:endParaRPr>
          </a:p>
        </p:txBody>
      </p:sp>
      <p:sp>
        <p:nvSpPr>
          <p:cNvPr id="13" name="bmkAD3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dirty="0" smtClean="0">
                <a:solidFill>
                  <a:schemeClr val="bg2"/>
                </a:solidFill>
                <a:latin typeface="Arial" pitchFamily="34" charset="0"/>
                <a:cs typeface="Arial" pitchFamily="34" charset="0"/>
              </a:rPr>
              <a:t>Christine Secher</a:t>
            </a:r>
            <a:endParaRPr lang="da-DK" sz="1400" b="0" noProof="0" dirty="0">
              <a:solidFill>
                <a:schemeClr val="bg2"/>
              </a:solidFill>
              <a:latin typeface="Arial" pitchFamily="34" charset="0"/>
              <a:cs typeface="Arial" pitchFamily="34" charset="0"/>
            </a:endParaRPr>
          </a:p>
        </p:txBody>
      </p:sp>
      <p:pic>
        <p:nvPicPr>
          <p:cNvPr id="12" name="Picture 2"/>
          <p:cNvPicPr>
            <a:picLocks noChangeAspect="1" noChangeArrowheads="1"/>
          </p:cNvPicPr>
          <p:nvPr userDrawn="1"/>
        </p:nvPicPr>
        <p:blipFill>
          <a:blip r:embed="rId3"/>
          <a:srcRect/>
          <a:stretch>
            <a:fillRect/>
          </a:stretch>
        </p:blipFill>
        <p:spPr bwMode="auto">
          <a:xfrm>
            <a:off x="-2880000" y="0"/>
            <a:ext cx="2400000" cy="1800000"/>
          </a:xfrm>
          <a:prstGeom prst="rect">
            <a:avLst/>
          </a:prstGeom>
          <a:noFill/>
          <a:ln w="9525">
            <a:noFill/>
            <a:miter lim="800000"/>
            <a:headEnd/>
            <a:tailEnd/>
          </a:ln>
        </p:spPr>
      </p:pic>
      <p:sp>
        <p:nvSpPr>
          <p:cNvPr id="14" name="TextBox 13"/>
          <p:cNvSpPr txBox="1"/>
          <p:nvPr userDrawn="1"/>
        </p:nvSpPr>
        <p:spPr>
          <a:xfrm>
            <a:off x="-2880000" y="1929600"/>
            <a:ext cx="2745715" cy="820738"/>
          </a:xfrm>
          <a:prstGeom prst="rect">
            <a:avLst/>
          </a:prstGeom>
          <a:noFill/>
        </p:spPr>
        <p:txBody>
          <a:bodyPr wrap="square" lIns="0" tIns="0" rIns="0" bIns="0" rtlCol="0">
            <a:spAutoFit/>
          </a:bodyPr>
          <a:lstStyle/>
          <a:p>
            <a:pPr>
              <a:lnSpc>
                <a:spcPts val="1600"/>
              </a:lnSpc>
            </a:pPr>
            <a:r>
              <a:rPr lang="da-DK" sz="1300" b="1" dirty="0" smtClean="0">
                <a:solidFill>
                  <a:schemeClr val="bg1"/>
                </a:solidFill>
                <a:latin typeface="Arial" pitchFamily="34" charset="0"/>
                <a:cs typeface="Arial" pitchFamily="34" charset="0"/>
              </a:rPr>
              <a:t>Tekstside</a:t>
            </a:r>
          </a:p>
          <a:p>
            <a:pPr>
              <a:lnSpc>
                <a:spcPts val="1600"/>
              </a:lnSpc>
            </a:pPr>
            <a:r>
              <a:rPr lang="da-DK" sz="1300" dirty="0" smtClean="0">
                <a:solidFill>
                  <a:schemeClr val="bg1"/>
                </a:solidFill>
                <a:latin typeface="Arial" pitchFamily="34" charset="0"/>
                <a:cs typeface="Arial" pitchFamily="34" charset="0"/>
              </a:rPr>
              <a:t>Underrubrik i fed tekst. </a:t>
            </a:r>
          </a:p>
          <a:p>
            <a:pPr>
              <a:lnSpc>
                <a:spcPts val="1600"/>
              </a:lnSpc>
            </a:pPr>
            <a:r>
              <a:rPr lang="da-DK" sz="1300" dirty="0" smtClean="0">
                <a:solidFill>
                  <a:schemeClr val="bg1"/>
                </a:solidFill>
                <a:latin typeface="Arial" pitchFamily="34" charset="0"/>
                <a:cs typeface="Arial" pitchFamily="34" charset="0"/>
              </a:rPr>
              <a:t>For </a:t>
            </a:r>
            <a:r>
              <a:rPr lang="da-DK" sz="1300" dirty="0" err="1" smtClean="0">
                <a:solidFill>
                  <a:schemeClr val="bg1"/>
                </a:solidFill>
                <a:latin typeface="Arial" pitchFamily="34" charset="0"/>
                <a:cs typeface="Arial" pitchFamily="34" charset="0"/>
              </a:rPr>
              <a:t>regular</a:t>
            </a:r>
            <a:r>
              <a:rPr lang="da-DK" sz="1300" dirty="0" smtClean="0">
                <a:solidFill>
                  <a:schemeClr val="bg1"/>
                </a:solidFill>
                <a:latin typeface="Arial" pitchFamily="34" charset="0"/>
                <a:cs typeface="Arial" pitchFamily="34" charset="0"/>
              </a:rPr>
              <a:t> brødtekst klik på "forøge / mindske listeniveau" </a:t>
            </a:r>
          </a:p>
        </p:txBody>
      </p:sp>
      <p:pic>
        <p:nvPicPr>
          <p:cNvPr id="15" name="Picture 2"/>
          <p:cNvPicPr>
            <a:picLocks noChangeAspect="1" noChangeArrowheads="1"/>
          </p:cNvPicPr>
          <p:nvPr userDrawn="1"/>
        </p:nvPicPr>
        <p:blipFill>
          <a:blip r:embed="rId4"/>
          <a:srcRect l="34693" t="5714" r="62500" b="91734"/>
          <a:stretch>
            <a:fillRect/>
          </a:stretch>
        </p:blipFill>
        <p:spPr bwMode="auto">
          <a:xfrm>
            <a:off x="-2857552" y="2786058"/>
            <a:ext cx="449155" cy="25522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g bullet tekst">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rgbClr val="E8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sz="half" idx="1"/>
          </p:nvPr>
        </p:nvSpPr>
        <p:spPr>
          <a:xfrm>
            <a:off x="748800" y="2887200"/>
            <a:ext cx="7646400" cy="33264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5" name="Date Placeholder 4"/>
          <p:cNvSpPr>
            <a:spLocks noGrp="1"/>
          </p:cNvSpPr>
          <p:nvPr>
            <p:ph type="dt" sz="half" idx="10"/>
          </p:nvPr>
        </p:nvSpPr>
        <p:spPr/>
        <p:txBody>
          <a:bodyPr/>
          <a:lstStyle/>
          <a:p>
            <a:fld id="{7211E8DC-4C92-4157-81F4-564C138D4F38}" type="datetime2">
              <a:rPr lang="da-DK" noProof="0" smtClean="0"/>
              <a:pPr/>
              <a:t>8. august 2014</a:t>
            </a:fld>
            <a:endParaRPr lang="da-DK" noProof="0"/>
          </a:p>
        </p:txBody>
      </p:sp>
      <p:sp>
        <p:nvSpPr>
          <p:cNvPr id="7" name="Slide Number Placeholder 6"/>
          <p:cNvSpPr>
            <a:spLocks noGrp="1"/>
          </p:cNvSpPr>
          <p:nvPr>
            <p:ph type="sldNum" sz="quarter" idx="12"/>
          </p:nvPr>
        </p:nvSpPr>
        <p:spPr>
          <a:xfrm>
            <a:off x="748800" y="6415200"/>
            <a:ext cx="540000" cy="180000"/>
          </a:xfrm>
        </p:spPr>
        <p:txBody>
          <a:bodyPr/>
          <a:lstStyle/>
          <a:p>
            <a:r>
              <a:rPr lang="da-DK" noProof="0" smtClean="0"/>
              <a:t>Side </a:t>
            </a:r>
            <a:fld id="{D2BB8891-0308-5A4D-8D26-8DC2A8B0D26B}" type="slidenum">
              <a:rPr lang="da-DK" noProof="0" smtClean="0"/>
              <a:pPr/>
              <a:t>‹nr.›</a:t>
            </a:fld>
            <a:endParaRPr lang="da-DK" noProof="0"/>
          </a:p>
        </p:txBody>
      </p:sp>
      <p:pic>
        <p:nvPicPr>
          <p:cNvPr id="8" name="Picture 7"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0" name="Straight Connector 9"/>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bmkFld4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12" name="bmkAD4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pic>
        <p:nvPicPr>
          <p:cNvPr id="13" name="Picture 2"/>
          <p:cNvPicPr>
            <a:picLocks noChangeAspect="1" noChangeArrowheads="1"/>
          </p:cNvPicPr>
          <p:nvPr userDrawn="1"/>
        </p:nvPicPr>
        <p:blipFill>
          <a:blip r:embed="rId3"/>
          <a:srcRect/>
          <a:stretch>
            <a:fillRect/>
          </a:stretch>
        </p:blipFill>
        <p:spPr bwMode="auto">
          <a:xfrm>
            <a:off x="-2880000" y="0"/>
            <a:ext cx="2400000" cy="1800000"/>
          </a:xfrm>
          <a:prstGeom prst="rect">
            <a:avLst/>
          </a:prstGeom>
          <a:noFill/>
          <a:ln w="9525">
            <a:noFill/>
            <a:miter lim="800000"/>
            <a:headEnd/>
            <a:tailEnd/>
          </a:ln>
        </p:spPr>
      </p:pic>
      <p:sp>
        <p:nvSpPr>
          <p:cNvPr id="14" name="TextBox 13"/>
          <p:cNvSpPr txBox="1"/>
          <p:nvPr userDrawn="1"/>
        </p:nvSpPr>
        <p:spPr>
          <a:xfrm>
            <a:off x="-2880000" y="1929600"/>
            <a:ext cx="2745715" cy="615553"/>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Tekstside</a:t>
            </a:r>
            <a:r>
              <a:rPr lang="da-DK" sz="1300" b="1" baseline="0" smtClean="0">
                <a:solidFill>
                  <a:schemeClr val="bg1"/>
                </a:solidFill>
                <a:latin typeface="Arial" pitchFamily="34" charset="0"/>
                <a:cs typeface="Arial" pitchFamily="34" charset="0"/>
              </a:rPr>
              <a:t> med bullets</a:t>
            </a:r>
            <a:endParaRPr lang="da-DK" sz="1300" b="1" smtClean="0">
              <a:solidFill>
                <a:schemeClr val="bg1"/>
              </a:solidFill>
              <a:latin typeface="Arial" pitchFamily="34" charset="0"/>
              <a:cs typeface="Arial" pitchFamily="34" charset="0"/>
            </a:endParaRPr>
          </a:p>
          <a:p>
            <a:pPr>
              <a:lnSpc>
                <a:spcPts val="1600"/>
              </a:lnSpc>
            </a:pPr>
            <a:r>
              <a:rPr lang="da-DK" sz="1300" noProof="0" smtClean="0">
                <a:solidFill>
                  <a:schemeClr val="bg1"/>
                </a:solidFill>
                <a:latin typeface="Arial" pitchFamily="34" charset="0"/>
                <a:cs typeface="Arial" pitchFamily="34" charset="0"/>
              </a:rPr>
              <a:t>Niveauer ændres med </a:t>
            </a:r>
          </a:p>
          <a:p>
            <a:pPr>
              <a:lnSpc>
                <a:spcPts val="1600"/>
              </a:lnSpc>
            </a:pPr>
            <a:r>
              <a:rPr lang="da-DK" sz="1300" noProof="0" smtClean="0">
                <a:solidFill>
                  <a:schemeClr val="bg1"/>
                </a:solidFill>
                <a:latin typeface="Arial" pitchFamily="34" charset="0"/>
                <a:cs typeface="Arial" pitchFamily="34" charset="0"/>
              </a:rPr>
              <a:t>"forøge / mindske listeniveau"</a:t>
            </a:r>
            <a:endParaRPr lang="da-DK" sz="1300" smtClean="0">
              <a:solidFill>
                <a:schemeClr val="bg1"/>
              </a:solidFill>
              <a:latin typeface="Arial" pitchFamily="34" charset="0"/>
              <a:cs typeface="Arial" pitchFamily="34" charset="0"/>
            </a:endParaRPr>
          </a:p>
        </p:txBody>
      </p:sp>
      <p:pic>
        <p:nvPicPr>
          <p:cNvPr id="15" name="Picture 2"/>
          <p:cNvPicPr>
            <a:picLocks noChangeAspect="1" noChangeArrowheads="1"/>
          </p:cNvPicPr>
          <p:nvPr userDrawn="1"/>
        </p:nvPicPr>
        <p:blipFill>
          <a:blip r:embed="rId4"/>
          <a:srcRect l="34693" t="5714" r="62500" b="91734"/>
          <a:stretch>
            <a:fillRect/>
          </a:stretch>
        </p:blipFill>
        <p:spPr bwMode="auto">
          <a:xfrm>
            <a:off x="-586298" y="2285992"/>
            <a:ext cx="449155" cy="25522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Rubrik og 2 spaltet bullet tekst">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rgbClr val="E8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sz="half" idx="1"/>
          </p:nvPr>
        </p:nvSpPr>
        <p:spPr>
          <a:xfrm>
            <a:off x="748800" y="2887200"/>
            <a:ext cx="3679200" cy="3326400"/>
          </a:xfrm>
        </p:spPr>
        <p:txBody>
          <a:bodyPr>
            <a:normAutofit/>
          </a:bodyPr>
          <a:lstStyle>
            <a:lvl1pPr marL="180975" indent="-180975">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4" name="Content Placeholder 3"/>
          <p:cNvSpPr>
            <a:spLocks noGrp="1"/>
          </p:cNvSpPr>
          <p:nvPr>
            <p:ph sz="half" idx="2"/>
          </p:nvPr>
        </p:nvSpPr>
        <p:spPr>
          <a:xfrm>
            <a:off x="4716000" y="2887200"/>
            <a:ext cx="3679200" cy="33264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5" name="Date Placeholder 4"/>
          <p:cNvSpPr>
            <a:spLocks noGrp="1"/>
          </p:cNvSpPr>
          <p:nvPr>
            <p:ph type="dt" sz="half" idx="10"/>
          </p:nvPr>
        </p:nvSpPr>
        <p:spPr/>
        <p:txBody>
          <a:bodyPr/>
          <a:lstStyle/>
          <a:p>
            <a:fld id="{7227E685-2248-4D40-BCD0-26DFA4E2388D}" type="datetime2">
              <a:rPr lang="da-DK" noProof="0" smtClean="0"/>
              <a:pPr/>
              <a:t>8. august 2014</a:t>
            </a:fld>
            <a:endParaRPr lang="da-DK" noProof="0"/>
          </a:p>
        </p:txBody>
      </p:sp>
      <p:sp>
        <p:nvSpPr>
          <p:cNvPr id="7" name="Slide Number Placeholder 6"/>
          <p:cNvSpPr>
            <a:spLocks noGrp="1"/>
          </p:cNvSpPr>
          <p:nvPr>
            <p:ph type="sldNum" sz="quarter" idx="12"/>
          </p:nvPr>
        </p:nvSpPr>
        <p:spPr/>
        <p:txBody>
          <a:bodyPr/>
          <a:lstStyle/>
          <a:p>
            <a:r>
              <a:rPr lang="da-DK" noProof="0" smtClean="0"/>
              <a:t>Side </a:t>
            </a:r>
            <a:fld id="{D2BB8891-0308-5A4D-8D26-8DC2A8B0D26B}" type="slidenum">
              <a:rPr lang="da-DK" noProof="0" smtClean="0"/>
              <a:pPr/>
              <a:t>‹nr.›</a:t>
            </a:fld>
            <a:endParaRPr lang="da-DK" noProof="0"/>
          </a:p>
        </p:txBody>
      </p:sp>
      <p:pic>
        <p:nvPicPr>
          <p:cNvPr id="8" name="Picture 7"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0" name="Straight Connector 9"/>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bmkFld5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12" name="bmkAD5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sp>
        <p:nvSpPr>
          <p:cNvPr id="13" name="TextBox 12"/>
          <p:cNvSpPr txBox="1"/>
          <p:nvPr userDrawn="1"/>
        </p:nvSpPr>
        <p:spPr>
          <a:xfrm>
            <a:off x="-2880000" y="1929600"/>
            <a:ext cx="2745715" cy="2257028"/>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Tekstside</a:t>
            </a:r>
            <a:r>
              <a:rPr lang="da-DK" sz="1300" b="1" baseline="0" smtClean="0">
                <a:solidFill>
                  <a:schemeClr val="bg1"/>
                </a:solidFill>
                <a:latin typeface="Arial" pitchFamily="34" charset="0"/>
                <a:cs typeface="Arial" pitchFamily="34" charset="0"/>
              </a:rPr>
              <a:t> med 2 spaltet bullettekst</a:t>
            </a:r>
            <a:endParaRPr lang="da-DK" sz="1300" b="1" smtClean="0">
              <a:solidFill>
                <a:schemeClr val="bg1"/>
              </a:solidFill>
              <a:latin typeface="Arial" pitchFamily="34" charset="0"/>
              <a:cs typeface="Arial" pitchFamily="34" charset="0"/>
            </a:endParaRPr>
          </a:p>
          <a:p>
            <a:pPr>
              <a:lnSpc>
                <a:spcPts val="1600"/>
              </a:lnSpc>
            </a:pPr>
            <a:r>
              <a:rPr lang="da-DK" sz="1300" noProof="0" smtClean="0">
                <a:solidFill>
                  <a:schemeClr val="bg1"/>
                </a:solidFill>
                <a:latin typeface="Arial" pitchFamily="34" charset="0"/>
                <a:cs typeface="Arial" pitchFamily="34" charset="0"/>
              </a:rPr>
              <a:t>Niveauer ændres med </a:t>
            </a:r>
          </a:p>
          <a:p>
            <a:pPr>
              <a:lnSpc>
                <a:spcPts val="1600"/>
              </a:lnSpc>
            </a:pPr>
            <a:r>
              <a:rPr lang="da-DK" sz="1300" noProof="0" smtClean="0">
                <a:solidFill>
                  <a:schemeClr val="bg1"/>
                </a:solidFill>
                <a:latin typeface="Arial" pitchFamily="34" charset="0"/>
                <a:cs typeface="Arial" pitchFamily="34" charset="0"/>
              </a:rPr>
              <a:t>"forøge / mindske listeniveau”</a:t>
            </a:r>
          </a:p>
          <a:p>
            <a:pPr>
              <a:lnSpc>
                <a:spcPts val="1600"/>
              </a:lnSpc>
            </a:pPr>
            <a:endParaRPr lang="da-DK" sz="1300" noProof="0" smtClean="0">
              <a:solidFill>
                <a:schemeClr val="bg1"/>
              </a:solidFill>
              <a:latin typeface="Arial" pitchFamily="34" charset="0"/>
              <a:cs typeface="Arial" pitchFamily="34" charset="0"/>
            </a:endParaRPr>
          </a:p>
          <a:p>
            <a:pPr>
              <a:lnSpc>
                <a:spcPts val="1600"/>
              </a:lnSpc>
            </a:pPr>
            <a:r>
              <a:rPr lang="da-DK" sz="1300" noProof="0" smtClean="0">
                <a:solidFill>
                  <a:schemeClr val="bg1"/>
                </a:solidFill>
                <a:latin typeface="Arial" pitchFamily="34" charset="0"/>
                <a:cs typeface="Arial" pitchFamily="34" charset="0"/>
              </a:rPr>
              <a:t>For indsættelse af graf eller anden grafik klik</a:t>
            </a:r>
            <a:r>
              <a:rPr lang="da-DK" sz="1300" baseline="0" noProof="0" smtClean="0">
                <a:solidFill>
                  <a:schemeClr val="bg1"/>
                </a:solidFill>
                <a:latin typeface="Arial" pitchFamily="34" charset="0"/>
                <a:cs typeface="Arial" pitchFamily="34" charset="0"/>
              </a:rPr>
              <a:t> behørig ikon </a:t>
            </a:r>
          </a:p>
          <a:p>
            <a:pPr>
              <a:lnSpc>
                <a:spcPts val="1600"/>
              </a:lnSpc>
            </a:pPr>
            <a:endParaRPr lang="da-DK" sz="1300" baseline="0" noProof="0" smtClean="0">
              <a:solidFill>
                <a:schemeClr val="bg1"/>
              </a:solidFill>
              <a:latin typeface="Arial" pitchFamily="34" charset="0"/>
              <a:cs typeface="Arial" pitchFamily="34" charset="0"/>
            </a:endParaRPr>
          </a:p>
          <a:p>
            <a:pPr>
              <a:lnSpc>
                <a:spcPts val="1600"/>
              </a:lnSpc>
            </a:pPr>
            <a:r>
              <a:rPr lang="da-DK" sz="1300" baseline="0" noProof="0" smtClean="0">
                <a:solidFill>
                  <a:schemeClr val="bg1"/>
                </a:solidFill>
                <a:latin typeface="Arial" pitchFamily="34" charset="0"/>
                <a:cs typeface="Arial" pitchFamily="34" charset="0"/>
              </a:rPr>
              <a:t>Metropoldesign i grafer vælges efter klik på grafikon / Templates / Metropol Søjlediagram eller Lagkagediagram</a:t>
            </a:r>
            <a:endParaRPr lang="da-DK" sz="1300" smtClean="0">
              <a:solidFill>
                <a:schemeClr val="bg1"/>
              </a:solidFill>
              <a:latin typeface="Arial" pitchFamily="34" charset="0"/>
              <a:cs typeface="Arial" pitchFamily="34" charset="0"/>
            </a:endParaRPr>
          </a:p>
        </p:txBody>
      </p:sp>
      <p:pic>
        <p:nvPicPr>
          <p:cNvPr id="14" name="Picture 2"/>
          <p:cNvPicPr>
            <a:picLocks noChangeAspect="1" noChangeArrowheads="1"/>
          </p:cNvPicPr>
          <p:nvPr userDrawn="1"/>
        </p:nvPicPr>
        <p:blipFill>
          <a:blip r:embed="rId3"/>
          <a:srcRect l="34693" t="5714" r="62500" b="91734"/>
          <a:stretch>
            <a:fillRect/>
          </a:stretch>
        </p:blipFill>
        <p:spPr bwMode="auto">
          <a:xfrm>
            <a:off x="-586298" y="2245086"/>
            <a:ext cx="449155" cy="255220"/>
          </a:xfrm>
          <a:prstGeom prst="rect">
            <a:avLst/>
          </a:prstGeom>
          <a:noFill/>
          <a:ln w="9525">
            <a:noFill/>
            <a:miter lim="800000"/>
            <a:headEnd/>
            <a:tailEnd/>
          </a:ln>
        </p:spPr>
      </p:pic>
      <p:pic>
        <p:nvPicPr>
          <p:cNvPr id="15" name="Picture 2"/>
          <p:cNvPicPr>
            <a:picLocks noChangeAspect="1" noChangeArrowheads="1"/>
          </p:cNvPicPr>
          <p:nvPr userDrawn="1"/>
        </p:nvPicPr>
        <p:blipFill>
          <a:blip r:embed="rId4"/>
          <a:srcRect/>
          <a:stretch>
            <a:fillRect/>
          </a:stretch>
        </p:blipFill>
        <p:spPr bwMode="auto">
          <a:xfrm>
            <a:off x="-2880000" y="0"/>
            <a:ext cx="2396671" cy="18000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ellem slide">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a:xfrm>
            <a:off x="748800" y="1335600"/>
            <a:ext cx="7646400" cy="1076400"/>
          </a:xfrm>
        </p:spPr>
        <p:txBody>
          <a:bodyPr anchor="t" anchorCtr="0"/>
          <a:lstStyle>
            <a:lvl1pPr>
              <a:defRPr>
                <a:solidFill>
                  <a:schemeClr val="bg1"/>
                </a:solidFill>
              </a:defRPr>
            </a:lvl1pPr>
          </a:lstStyle>
          <a:p>
            <a:r>
              <a:rPr lang="da-DK" noProof="0" smtClean="0"/>
              <a:t>Click to edit Master title style</a:t>
            </a:r>
            <a:endParaRPr lang="da-DK" noProof="0"/>
          </a:p>
        </p:txBody>
      </p:sp>
      <p:sp>
        <p:nvSpPr>
          <p:cNvPr id="3" name="Content Placeholder 2"/>
          <p:cNvSpPr>
            <a:spLocks noGrp="1"/>
          </p:cNvSpPr>
          <p:nvPr>
            <p:ph idx="1"/>
          </p:nvPr>
        </p:nvSpPr>
        <p:spPr/>
        <p:txBody>
          <a:bodyPr/>
          <a:lstStyle>
            <a:lvl1pPr marL="0" indent="0">
              <a:buFont typeface="Arial" pitchFamily="34" charset="0"/>
              <a:buNone/>
              <a:defRPr b="0">
                <a:solidFill>
                  <a:schemeClr val="bg1"/>
                </a:solidFill>
              </a:defRPr>
            </a:lvl1pPr>
            <a:lvl2pPr marL="0" indent="0">
              <a:spcAft>
                <a:spcPts val="0"/>
              </a:spcAft>
              <a:buNone/>
              <a:defRPr>
                <a:solidFill>
                  <a:schemeClr val="bg1"/>
                </a:solidFill>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da-DK" noProof="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A8DDA13-A74A-434F-A1CA-7A39E818EF3E}" type="datetime2">
              <a:rPr lang="da-DK" noProof="0" smtClean="0"/>
              <a:pPr/>
              <a:t>8. august 2014</a:t>
            </a:fld>
            <a:endParaRPr lang="da-DK"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da-DK" noProof="0" smtClean="0"/>
              <a:t>Side </a:t>
            </a:r>
            <a:fld id="{D2BB8891-0308-5A4D-8D26-8DC2A8B0D26B}" type="slidenum">
              <a:rPr lang="da-DK" noProof="0" smtClean="0"/>
              <a:pPr/>
              <a:t>‹nr.›</a:t>
            </a:fld>
            <a:endParaRPr lang="da-DK" noProof="0"/>
          </a:p>
        </p:txBody>
      </p:sp>
      <p:pic>
        <p:nvPicPr>
          <p:cNvPr id="10" name="Picture 9"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1" name="Straight Connector 10"/>
          <p:cNvCxnSpPr/>
          <p:nvPr userDrawn="1"/>
        </p:nvCxnSpPr>
        <p:spPr>
          <a:xfrm rot="5400000">
            <a:off x="1270800" y="6483938"/>
            <a:ext cx="12115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bmkFld6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13" name="bmkAD6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pic>
        <p:nvPicPr>
          <p:cNvPr id="14" name="Picture 2"/>
          <p:cNvPicPr>
            <a:picLocks noChangeAspect="1" noChangeArrowheads="1"/>
          </p:cNvPicPr>
          <p:nvPr userDrawn="1"/>
        </p:nvPicPr>
        <p:blipFill>
          <a:blip r:embed="rId3"/>
          <a:srcRect/>
          <a:stretch>
            <a:fillRect/>
          </a:stretch>
        </p:blipFill>
        <p:spPr bwMode="auto">
          <a:xfrm>
            <a:off x="-2880000" y="0"/>
            <a:ext cx="2400000" cy="1800000"/>
          </a:xfrm>
          <a:prstGeom prst="rect">
            <a:avLst/>
          </a:prstGeom>
          <a:noFill/>
          <a:ln w="9525">
            <a:noFill/>
            <a:miter lim="800000"/>
            <a:headEnd/>
            <a:tailEnd/>
          </a:ln>
        </p:spPr>
      </p:pic>
      <p:sp>
        <p:nvSpPr>
          <p:cNvPr id="15" name="TextBox 14"/>
          <p:cNvSpPr txBox="1"/>
          <p:nvPr userDrawn="1"/>
        </p:nvSpPr>
        <p:spPr>
          <a:xfrm>
            <a:off x="-2880000" y="1929600"/>
            <a:ext cx="2745715" cy="410369"/>
          </a:xfrm>
          <a:prstGeom prst="rect">
            <a:avLst/>
          </a:prstGeom>
          <a:noFill/>
        </p:spPr>
        <p:txBody>
          <a:bodyPr wrap="square" lIns="0" tIns="0" rIns="0" bIns="0" rtlCol="0">
            <a:spAutoFit/>
          </a:bodyPr>
          <a:lstStyle/>
          <a:p>
            <a:pPr>
              <a:lnSpc>
                <a:spcPts val="1600"/>
              </a:lnSpc>
            </a:pPr>
            <a:r>
              <a:rPr lang="da-DK" sz="1300" b="1" noProof="0" smtClean="0">
                <a:solidFill>
                  <a:schemeClr val="bg1"/>
                </a:solidFill>
                <a:latin typeface="Arial" pitchFamily="34" charset="0"/>
                <a:cs typeface="Arial" pitchFamily="34" charset="0"/>
              </a:rPr>
              <a:t>Mellemslide</a:t>
            </a:r>
          </a:p>
          <a:p>
            <a:pPr>
              <a:lnSpc>
                <a:spcPts val="1600"/>
              </a:lnSpc>
            </a:pPr>
            <a:r>
              <a:rPr lang="da-DK" sz="1300" smtClean="0">
                <a:solidFill>
                  <a:schemeClr val="bg1"/>
                </a:solidFill>
                <a:latin typeface="Arial" pitchFamily="34" charset="0"/>
                <a:cs typeface="Arial" pitchFamily="34" charset="0"/>
              </a:rPr>
              <a:t>Bruges når noget nyt starter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18BC3-2C27-4DA3-BAF4-A1B49530B315}" type="datetime2">
              <a:rPr lang="da-DK" noProof="0" smtClean="0"/>
              <a:pPr/>
              <a:t>8. august 2014</a:t>
            </a:fld>
            <a:endParaRPr lang="da-DK" noProof="0"/>
          </a:p>
        </p:txBody>
      </p:sp>
      <p:sp>
        <p:nvSpPr>
          <p:cNvPr id="4" name="Slide Number Placeholder 3"/>
          <p:cNvSpPr>
            <a:spLocks noGrp="1"/>
          </p:cNvSpPr>
          <p:nvPr>
            <p:ph type="sldNum" sz="quarter" idx="12"/>
          </p:nvPr>
        </p:nvSpPr>
        <p:spPr/>
        <p:txBody>
          <a:bodyPr/>
          <a:lstStyle/>
          <a:p>
            <a:r>
              <a:rPr lang="da-DK" noProof="0" smtClean="0"/>
              <a:t>Side </a:t>
            </a:r>
            <a:fld id="{D2BB8891-0308-5A4D-8D26-8DC2A8B0D26B}" type="slidenum">
              <a:rPr lang="da-DK" noProof="0" smtClean="0"/>
              <a:pPr/>
              <a:t>‹nr.›</a:t>
            </a:fld>
            <a:endParaRPr lang="da-DK" noProof="0"/>
          </a:p>
        </p:txBody>
      </p:sp>
      <p:pic>
        <p:nvPicPr>
          <p:cNvPr id="5" name="Picture 4"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sp>
        <p:nvSpPr>
          <p:cNvPr id="6" name="bmkFld7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7" name="bmkAD7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lu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FDFBB-AE73-4B19-BA31-C9DF9A1C7E67}" type="datetime2">
              <a:rPr lang="da-DK" noProof="0" smtClean="0"/>
              <a:pPr/>
              <a:t>8. august 2014</a:t>
            </a:fld>
            <a:endParaRPr lang="da-DK" noProof="0"/>
          </a:p>
        </p:txBody>
      </p:sp>
      <p:sp>
        <p:nvSpPr>
          <p:cNvPr id="4" name="Slide Number Placeholder 3"/>
          <p:cNvSpPr>
            <a:spLocks noGrp="1"/>
          </p:cNvSpPr>
          <p:nvPr>
            <p:ph type="sldNum" sz="quarter" idx="12"/>
          </p:nvPr>
        </p:nvSpPr>
        <p:spPr/>
        <p:txBody>
          <a:bodyPr/>
          <a:lstStyle/>
          <a:p>
            <a:fld id="{D2BB8891-0308-5A4D-8D26-8DC2A8B0D26B}" type="slidenum">
              <a:rPr lang="da-DK" noProof="0" smtClean="0"/>
              <a:pPr/>
              <a:t>‹nr.›</a:t>
            </a:fld>
            <a:endParaRPr lang="da-DK" noProof="0"/>
          </a:p>
        </p:txBody>
      </p:sp>
      <p:sp>
        <p:nvSpPr>
          <p:cNvPr id="6" name="Rectangle 5"/>
          <p:cNvSpPr>
            <a:spLocks/>
          </p:cNvSpPr>
          <p:nvPr userDrawn="1"/>
        </p:nvSpPr>
        <p:spPr>
          <a:xfrm flipH="1">
            <a:off x="385200" y="1144800"/>
            <a:ext cx="8758800" cy="5713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grpSp>
        <p:nvGrpSpPr>
          <p:cNvPr id="40" name="Group 39"/>
          <p:cNvGrpSpPr/>
          <p:nvPr userDrawn="1"/>
        </p:nvGrpSpPr>
        <p:grpSpPr>
          <a:xfrm>
            <a:off x="6879600" y="5052640"/>
            <a:ext cx="1627200" cy="784800"/>
            <a:chOff x="5722938" y="3449638"/>
            <a:chExt cx="1652587" cy="795337"/>
          </a:xfrm>
        </p:grpSpPr>
        <p:sp>
          <p:nvSpPr>
            <p:cNvPr id="1030" name="Freeform 6"/>
            <p:cNvSpPr>
              <a:spLocks/>
            </p:cNvSpPr>
            <p:nvPr userDrawn="1"/>
          </p:nvSpPr>
          <p:spPr bwMode="auto">
            <a:xfrm>
              <a:off x="6945313" y="3970338"/>
              <a:ext cx="242888" cy="152400"/>
            </a:xfrm>
            <a:custGeom>
              <a:avLst/>
              <a:gdLst/>
              <a:ahLst/>
              <a:cxnLst>
                <a:cxn ang="0">
                  <a:pos x="2293" y="980"/>
                </a:cxn>
                <a:cxn ang="0">
                  <a:pos x="2257" y="818"/>
                </a:cxn>
                <a:cxn ang="0">
                  <a:pos x="2198" y="665"/>
                </a:cxn>
                <a:cxn ang="0">
                  <a:pos x="2119" y="523"/>
                </a:cxn>
                <a:cxn ang="0">
                  <a:pos x="2022" y="395"/>
                </a:cxn>
                <a:cxn ang="0">
                  <a:pos x="1909" y="282"/>
                </a:cxn>
                <a:cxn ang="0">
                  <a:pos x="1781" y="185"/>
                </a:cxn>
                <a:cxn ang="0">
                  <a:pos x="1638" y="107"/>
                </a:cxn>
                <a:cxn ang="0">
                  <a:pos x="1486" y="49"/>
                </a:cxn>
                <a:cxn ang="0">
                  <a:pos x="1323" y="12"/>
                </a:cxn>
                <a:cxn ang="0">
                  <a:pos x="1153" y="0"/>
                </a:cxn>
                <a:cxn ang="0">
                  <a:pos x="982" y="12"/>
                </a:cxn>
                <a:cxn ang="0">
                  <a:pos x="821" y="49"/>
                </a:cxn>
                <a:cxn ang="0">
                  <a:pos x="667" y="107"/>
                </a:cxn>
                <a:cxn ang="0">
                  <a:pos x="526"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0" y="1368"/>
                </a:cxn>
                <a:cxn ang="0">
                  <a:pos x="568" y="1438"/>
                </a:cxn>
                <a:cxn ang="0">
                  <a:pos x="553" y="1319"/>
                </a:cxn>
                <a:cxn ang="0">
                  <a:pos x="545" y="1222"/>
                </a:cxn>
                <a:cxn ang="0">
                  <a:pos x="545" y="1121"/>
                </a:cxn>
                <a:cxn ang="0">
                  <a:pos x="556" y="1029"/>
                </a:cxn>
                <a:cxn ang="0">
                  <a:pos x="580" y="943"/>
                </a:cxn>
                <a:cxn ang="0">
                  <a:pos x="617" y="861"/>
                </a:cxn>
                <a:cxn ang="0">
                  <a:pos x="664" y="787"/>
                </a:cxn>
                <a:cxn ang="0">
                  <a:pos x="722" y="720"/>
                </a:cxn>
                <a:cxn ang="0">
                  <a:pos x="788" y="662"/>
                </a:cxn>
                <a:cxn ang="0">
                  <a:pos x="862" y="614"/>
                </a:cxn>
                <a:cxn ang="0">
                  <a:pos x="943" y="577"/>
                </a:cxn>
                <a:cxn ang="0">
                  <a:pos x="1030" y="552"/>
                </a:cxn>
                <a:cxn ang="0">
                  <a:pos x="1122" y="540"/>
                </a:cxn>
                <a:cxn ang="0">
                  <a:pos x="1216" y="543"/>
                </a:cxn>
                <a:cxn ang="0">
                  <a:pos x="1306" y="559"/>
                </a:cxn>
                <a:cxn ang="0">
                  <a:pos x="1391" y="588"/>
                </a:cxn>
                <a:cxn ang="0">
                  <a:pos x="1470" y="629"/>
                </a:cxn>
                <a:cxn ang="0">
                  <a:pos x="1541" y="680"/>
                </a:cxn>
                <a:cxn ang="0">
                  <a:pos x="1605" y="742"/>
                </a:cxn>
                <a:cxn ang="0">
                  <a:pos x="1659" y="810"/>
                </a:cxn>
                <a:cxn ang="0">
                  <a:pos x="1703" y="888"/>
                </a:cxn>
                <a:cxn ang="0">
                  <a:pos x="1735" y="971"/>
                </a:cxn>
                <a:cxn ang="0">
                  <a:pos x="1756" y="1060"/>
                </a:cxn>
                <a:cxn ang="0">
                  <a:pos x="1763" y="1153"/>
                </a:cxn>
                <a:cxn ang="0">
                  <a:pos x="1760" y="1255"/>
                </a:cxn>
                <a:cxn ang="0">
                  <a:pos x="1749" y="1355"/>
                </a:cxn>
                <a:cxn ang="0">
                  <a:pos x="2271" y="1437"/>
                </a:cxn>
                <a:cxn ang="0">
                  <a:pos x="2292" y="1332"/>
                </a:cxn>
                <a:cxn ang="0">
                  <a:pos x="2304" y="1225"/>
                </a:cxn>
                <a:cxn ang="0">
                  <a:pos x="2306" y="1138"/>
                </a:cxn>
                <a:cxn ang="0">
                  <a:pos x="2304" y="1093"/>
                </a:cxn>
              </a:cxnLst>
              <a:rect l="0" t="0" r="r" b="b"/>
              <a:pathLst>
                <a:path w="2306" h="1438">
                  <a:moveTo>
                    <a:pt x="2304" y="1093"/>
                  </a:moveTo>
                  <a:lnTo>
                    <a:pt x="2300" y="1037"/>
                  </a:lnTo>
                  <a:lnTo>
                    <a:pt x="2293" y="980"/>
                  </a:lnTo>
                  <a:lnTo>
                    <a:pt x="2284" y="925"/>
                  </a:lnTo>
                  <a:lnTo>
                    <a:pt x="2272" y="871"/>
                  </a:lnTo>
                  <a:lnTo>
                    <a:pt x="2257" y="818"/>
                  </a:lnTo>
                  <a:lnTo>
                    <a:pt x="2240" y="766"/>
                  </a:lnTo>
                  <a:lnTo>
                    <a:pt x="2220" y="715"/>
                  </a:lnTo>
                  <a:lnTo>
                    <a:pt x="2198" y="665"/>
                  </a:lnTo>
                  <a:lnTo>
                    <a:pt x="2174" y="616"/>
                  </a:lnTo>
                  <a:lnTo>
                    <a:pt x="2148" y="570"/>
                  </a:lnTo>
                  <a:lnTo>
                    <a:pt x="2119" y="523"/>
                  </a:lnTo>
                  <a:lnTo>
                    <a:pt x="2089" y="480"/>
                  </a:lnTo>
                  <a:lnTo>
                    <a:pt x="2057" y="437"/>
                  </a:lnTo>
                  <a:lnTo>
                    <a:pt x="2022" y="395"/>
                  </a:lnTo>
                  <a:lnTo>
                    <a:pt x="1987" y="356"/>
                  </a:lnTo>
                  <a:lnTo>
                    <a:pt x="1949" y="318"/>
                  </a:lnTo>
                  <a:lnTo>
                    <a:pt x="1909" y="282"/>
                  </a:lnTo>
                  <a:lnTo>
                    <a:pt x="1868" y="248"/>
                  </a:lnTo>
                  <a:lnTo>
                    <a:pt x="1825" y="215"/>
                  </a:lnTo>
                  <a:lnTo>
                    <a:pt x="1781" y="185"/>
                  </a:lnTo>
                  <a:lnTo>
                    <a:pt x="1734" y="157"/>
                  </a:lnTo>
                  <a:lnTo>
                    <a:pt x="1687" y="131"/>
                  </a:lnTo>
                  <a:lnTo>
                    <a:pt x="1638" y="107"/>
                  </a:lnTo>
                  <a:lnTo>
                    <a:pt x="1589" y="85"/>
                  </a:lnTo>
                  <a:lnTo>
                    <a:pt x="1538" y="66"/>
                  </a:lnTo>
                  <a:lnTo>
                    <a:pt x="1486" y="49"/>
                  </a:lnTo>
                  <a:lnTo>
                    <a:pt x="1432" y="35"/>
                  </a:lnTo>
                  <a:lnTo>
                    <a:pt x="1379" y="22"/>
                  </a:lnTo>
                  <a:lnTo>
                    <a:pt x="1323" y="12"/>
                  </a:lnTo>
                  <a:lnTo>
                    <a:pt x="1267" y="6"/>
                  </a:lnTo>
                  <a:lnTo>
                    <a:pt x="1211" y="1"/>
                  </a:lnTo>
                  <a:lnTo>
                    <a:pt x="1153" y="0"/>
                  </a:lnTo>
                  <a:lnTo>
                    <a:pt x="1096" y="1"/>
                  </a:lnTo>
                  <a:lnTo>
                    <a:pt x="1039" y="6"/>
                  </a:lnTo>
                  <a:lnTo>
                    <a:pt x="982" y="12"/>
                  </a:lnTo>
                  <a:lnTo>
                    <a:pt x="928" y="22"/>
                  </a:lnTo>
                  <a:lnTo>
                    <a:pt x="873" y="35"/>
                  </a:lnTo>
                  <a:lnTo>
                    <a:pt x="821" y="49"/>
                  </a:lnTo>
                  <a:lnTo>
                    <a:pt x="768" y="66"/>
                  </a:lnTo>
                  <a:lnTo>
                    <a:pt x="718" y="85"/>
                  </a:lnTo>
                  <a:lnTo>
                    <a:pt x="667" y="107"/>
                  </a:lnTo>
                  <a:lnTo>
                    <a:pt x="619" y="131"/>
                  </a:lnTo>
                  <a:lnTo>
                    <a:pt x="571" y="157"/>
                  </a:lnTo>
                  <a:lnTo>
                    <a:pt x="526" y="185"/>
                  </a:lnTo>
                  <a:lnTo>
                    <a:pt x="481" y="215"/>
                  </a:lnTo>
                  <a:lnTo>
                    <a:pt x="439" y="248"/>
                  </a:lnTo>
                  <a:lnTo>
                    <a:pt x="397" y="282"/>
                  </a:lnTo>
                  <a:lnTo>
                    <a:pt x="358" y="318"/>
                  </a:lnTo>
                  <a:lnTo>
                    <a:pt x="320"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2"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4" y="1332"/>
                  </a:lnTo>
                  <a:lnTo>
                    <a:pt x="20" y="1368"/>
                  </a:lnTo>
                  <a:lnTo>
                    <a:pt x="27"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7" y="861"/>
                  </a:lnTo>
                  <a:lnTo>
                    <a:pt x="632" y="836"/>
                  </a:lnTo>
                  <a:lnTo>
                    <a:pt x="648" y="810"/>
                  </a:lnTo>
                  <a:lnTo>
                    <a:pt x="664" y="787"/>
                  </a:lnTo>
                  <a:lnTo>
                    <a:pt x="682" y="764"/>
                  </a:lnTo>
                  <a:lnTo>
                    <a:pt x="702" y="742"/>
                  </a:lnTo>
                  <a:lnTo>
                    <a:pt x="722" y="720"/>
                  </a:lnTo>
                  <a:lnTo>
                    <a:pt x="743" y="699"/>
                  </a:lnTo>
                  <a:lnTo>
                    <a:pt x="765" y="680"/>
                  </a:lnTo>
                  <a:lnTo>
                    <a:pt x="788" y="662"/>
                  </a:lnTo>
                  <a:lnTo>
                    <a:pt x="812" y="645"/>
                  </a:lnTo>
                  <a:lnTo>
                    <a:pt x="837" y="629"/>
                  </a:lnTo>
                  <a:lnTo>
                    <a:pt x="862" y="614"/>
                  </a:lnTo>
                  <a:lnTo>
                    <a:pt x="888" y="600"/>
                  </a:lnTo>
                  <a:lnTo>
                    <a:pt x="916" y="588"/>
                  </a:lnTo>
                  <a:lnTo>
                    <a:pt x="943" y="577"/>
                  </a:lnTo>
                  <a:lnTo>
                    <a:pt x="971" y="567"/>
                  </a:lnTo>
                  <a:lnTo>
                    <a:pt x="1001" y="559"/>
                  </a:lnTo>
                  <a:lnTo>
                    <a:pt x="1030" y="552"/>
                  </a:lnTo>
                  <a:lnTo>
                    <a:pt x="1060" y="547"/>
                  </a:lnTo>
                  <a:lnTo>
                    <a:pt x="1091" y="543"/>
                  </a:lnTo>
                  <a:lnTo>
                    <a:pt x="1122" y="540"/>
                  </a:lnTo>
                  <a:lnTo>
                    <a:pt x="1153" y="539"/>
                  </a:lnTo>
                  <a:lnTo>
                    <a:pt x="1185" y="540"/>
                  </a:lnTo>
                  <a:lnTo>
                    <a:pt x="1216" y="543"/>
                  </a:lnTo>
                  <a:lnTo>
                    <a:pt x="1246" y="547"/>
                  </a:lnTo>
                  <a:lnTo>
                    <a:pt x="1277" y="552"/>
                  </a:lnTo>
                  <a:lnTo>
                    <a:pt x="1306" y="559"/>
                  </a:lnTo>
                  <a:lnTo>
                    <a:pt x="1334" y="567"/>
                  </a:lnTo>
                  <a:lnTo>
                    <a:pt x="1362" y="577"/>
                  </a:lnTo>
                  <a:lnTo>
                    <a:pt x="1391" y="588"/>
                  </a:lnTo>
                  <a:lnTo>
                    <a:pt x="1418" y="600"/>
                  </a:lnTo>
                  <a:lnTo>
                    <a:pt x="1444" y="614"/>
                  </a:lnTo>
                  <a:lnTo>
                    <a:pt x="1470" y="629"/>
                  </a:lnTo>
                  <a:lnTo>
                    <a:pt x="1494" y="645"/>
                  </a:lnTo>
                  <a:lnTo>
                    <a:pt x="1518" y="662"/>
                  </a:lnTo>
                  <a:lnTo>
                    <a:pt x="1541" y="680"/>
                  </a:lnTo>
                  <a:lnTo>
                    <a:pt x="1564" y="699"/>
                  </a:lnTo>
                  <a:lnTo>
                    <a:pt x="1585" y="720"/>
                  </a:lnTo>
                  <a:lnTo>
                    <a:pt x="1605" y="742"/>
                  </a:lnTo>
                  <a:lnTo>
                    <a:pt x="1624" y="764"/>
                  </a:lnTo>
                  <a:lnTo>
                    <a:pt x="1642" y="787"/>
                  </a:lnTo>
                  <a:lnTo>
                    <a:pt x="1659" y="810"/>
                  </a:lnTo>
                  <a:lnTo>
                    <a:pt x="1675" y="836"/>
                  </a:lnTo>
                  <a:lnTo>
                    <a:pt x="1690" y="861"/>
                  </a:lnTo>
                  <a:lnTo>
                    <a:pt x="1703" y="888"/>
                  </a:lnTo>
                  <a:lnTo>
                    <a:pt x="1715" y="914"/>
                  </a:lnTo>
                  <a:lnTo>
                    <a:pt x="1726" y="943"/>
                  </a:lnTo>
                  <a:lnTo>
                    <a:pt x="1735" y="971"/>
                  </a:lnTo>
                  <a:lnTo>
                    <a:pt x="1743" y="1000"/>
                  </a:lnTo>
                  <a:lnTo>
                    <a:pt x="1751" y="1029"/>
                  </a:lnTo>
                  <a:lnTo>
                    <a:pt x="1756" y="1060"/>
                  </a:lnTo>
                  <a:lnTo>
                    <a:pt x="1760" y="1090"/>
                  </a:lnTo>
                  <a:lnTo>
                    <a:pt x="1763" y="1121"/>
                  </a:lnTo>
                  <a:lnTo>
                    <a:pt x="1763" y="1153"/>
                  </a:lnTo>
                  <a:lnTo>
                    <a:pt x="1763" y="1189"/>
                  </a:lnTo>
                  <a:lnTo>
                    <a:pt x="1762" y="1222"/>
                  </a:lnTo>
                  <a:lnTo>
                    <a:pt x="1760" y="1255"/>
                  </a:lnTo>
                  <a:lnTo>
                    <a:pt x="1757" y="1287"/>
                  </a:lnTo>
                  <a:lnTo>
                    <a:pt x="1754" y="1319"/>
                  </a:lnTo>
                  <a:lnTo>
                    <a:pt x="1749" y="1355"/>
                  </a:lnTo>
                  <a:lnTo>
                    <a:pt x="1743" y="1393"/>
                  </a:lnTo>
                  <a:lnTo>
                    <a:pt x="1737" y="1438"/>
                  </a:lnTo>
                  <a:lnTo>
                    <a:pt x="2271" y="1437"/>
                  </a:lnTo>
                  <a:lnTo>
                    <a:pt x="2279" y="1402"/>
                  </a:lnTo>
                  <a:lnTo>
                    <a:pt x="2286" y="1368"/>
                  </a:lnTo>
                  <a:lnTo>
                    <a:pt x="2292" y="1332"/>
                  </a:lnTo>
                  <a:lnTo>
                    <a:pt x="2297" y="1297"/>
                  </a:lnTo>
                  <a:lnTo>
                    <a:pt x="2301" y="1262"/>
                  </a:lnTo>
                  <a:lnTo>
                    <a:pt x="2304" y="1225"/>
                  </a:lnTo>
                  <a:lnTo>
                    <a:pt x="2305" y="1189"/>
                  </a:lnTo>
                  <a:lnTo>
                    <a:pt x="2306" y="1153"/>
                  </a:lnTo>
                  <a:lnTo>
                    <a:pt x="2306" y="1138"/>
                  </a:lnTo>
                  <a:lnTo>
                    <a:pt x="2305" y="1122"/>
                  </a:lnTo>
                  <a:lnTo>
                    <a:pt x="2305" y="1108"/>
                  </a:lnTo>
                  <a:lnTo>
                    <a:pt x="2304" y="10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1" name="Freeform 7"/>
            <p:cNvSpPr>
              <a:spLocks/>
            </p:cNvSpPr>
            <p:nvPr userDrawn="1"/>
          </p:nvSpPr>
          <p:spPr bwMode="auto">
            <a:xfrm>
              <a:off x="7210425" y="3892550"/>
              <a:ext cx="165100" cy="344488"/>
            </a:xfrm>
            <a:custGeom>
              <a:avLst/>
              <a:gdLst/>
              <a:ahLst/>
              <a:cxnLst>
                <a:cxn ang="0">
                  <a:pos x="543" y="2730"/>
                </a:cxn>
                <a:cxn ang="0">
                  <a:pos x="543" y="0"/>
                </a:cxn>
                <a:cxn ang="0">
                  <a:pos x="0" y="0"/>
                </a:cxn>
                <a:cxn ang="0">
                  <a:pos x="0" y="3259"/>
                </a:cxn>
                <a:cxn ang="0">
                  <a:pos x="1552" y="3259"/>
                </a:cxn>
                <a:cxn ang="0">
                  <a:pos x="1552" y="2730"/>
                </a:cxn>
                <a:cxn ang="0">
                  <a:pos x="543" y="2730"/>
                </a:cxn>
              </a:cxnLst>
              <a:rect l="0" t="0" r="r" b="b"/>
              <a:pathLst>
                <a:path w="1552" h="3259">
                  <a:moveTo>
                    <a:pt x="543" y="2730"/>
                  </a:moveTo>
                  <a:lnTo>
                    <a:pt x="543" y="0"/>
                  </a:lnTo>
                  <a:lnTo>
                    <a:pt x="0" y="0"/>
                  </a:lnTo>
                  <a:lnTo>
                    <a:pt x="0" y="3259"/>
                  </a:lnTo>
                  <a:lnTo>
                    <a:pt x="1552" y="3259"/>
                  </a:lnTo>
                  <a:lnTo>
                    <a:pt x="1552" y="2730"/>
                  </a:lnTo>
                  <a:lnTo>
                    <a:pt x="543" y="27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2" name="Freeform 8"/>
            <p:cNvSpPr>
              <a:spLocks/>
            </p:cNvSpPr>
            <p:nvPr userDrawn="1"/>
          </p:nvSpPr>
          <p:spPr bwMode="auto">
            <a:xfrm>
              <a:off x="5722938" y="3892550"/>
              <a:ext cx="284163" cy="230188"/>
            </a:xfrm>
            <a:custGeom>
              <a:avLst/>
              <a:gdLst/>
              <a:ahLst/>
              <a:cxnLst>
                <a:cxn ang="0">
                  <a:pos x="1794" y="0"/>
                </a:cxn>
                <a:cxn ang="0">
                  <a:pos x="1350" y="1768"/>
                </a:cxn>
                <a:cxn ang="0">
                  <a:pos x="904" y="0"/>
                </a:cxn>
                <a:cxn ang="0">
                  <a:pos x="0" y="0"/>
                </a:cxn>
                <a:cxn ang="0">
                  <a:pos x="0" y="2178"/>
                </a:cxn>
                <a:cxn ang="0">
                  <a:pos x="529" y="2178"/>
                </a:cxn>
                <a:cxn ang="0">
                  <a:pos x="529" y="356"/>
                </a:cxn>
                <a:cxn ang="0">
                  <a:pos x="543" y="356"/>
                </a:cxn>
                <a:cxn ang="0">
                  <a:pos x="1008" y="2153"/>
                </a:cxn>
                <a:cxn ang="0">
                  <a:pos x="1685" y="2153"/>
                </a:cxn>
                <a:cxn ang="0">
                  <a:pos x="2141" y="367"/>
                </a:cxn>
                <a:cxn ang="0">
                  <a:pos x="2154" y="367"/>
                </a:cxn>
                <a:cxn ang="0">
                  <a:pos x="2154" y="2178"/>
                </a:cxn>
                <a:cxn ang="0">
                  <a:pos x="2685" y="2178"/>
                </a:cxn>
                <a:cxn ang="0">
                  <a:pos x="2685" y="0"/>
                </a:cxn>
                <a:cxn ang="0">
                  <a:pos x="1794" y="0"/>
                </a:cxn>
              </a:cxnLst>
              <a:rect l="0" t="0" r="r" b="b"/>
              <a:pathLst>
                <a:path w="2685" h="2178">
                  <a:moveTo>
                    <a:pt x="1794" y="0"/>
                  </a:moveTo>
                  <a:lnTo>
                    <a:pt x="1350" y="1768"/>
                  </a:lnTo>
                  <a:lnTo>
                    <a:pt x="904" y="0"/>
                  </a:lnTo>
                  <a:lnTo>
                    <a:pt x="0" y="0"/>
                  </a:lnTo>
                  <a:lnTo>
                    <a:pt x="0" y="2178"/>
                  </a:lnTo>
                  <a:lnTo>
                    <a:pt x="529" y="2178"/>
                  </a:lnTo>
                  <a:lnTo>
                    <a:pt x="529" y="356"/>
                  </a:lnTo>
                  <a:lnTo>
                    <a:pt x="543" y="356"/>
                  </a:lnTo>
                  <a:lnTo>
                    <a:pt x="1008" y="2153"/>
                  </a:lnTo>
                  <a:lnTo>
                    <a:pt x="1685" y="2153"/>
                  </a:lnTo>
                  <a:lnTo>
                    <a:pt x="2141" y="367"/>
                  </a:lnTo>
                  <a:lnTo>
                    <a:pt x="2154" y="367"/>
                  </a:lnTo>
                  <a:lnTo>
                    <a:pt x="2154" y="2178"/>
                  </a:lnTo>
                  <a:lnTo>
                    <a:pt x="2685" y="2178"/>
                  </a:lnTo>
                  <a:lnTo>
                    <a:pt x="2685" y="0"/>
                  </a:lnTo>
                  <a:lnTo>
                    <a:pt x="179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3" name="Freeform 9"/>
            <p:cNvSpPr>
              <a:spLocks/>
            </p:cNvSpPr>
            <p:nvPr userDrawn="1"/>
          </p:nvSpPr>
          <p:spPr bwMode="auto">
            <a:xfrm>
              <a:off x="6148388" y="3802063"/>
              <a:ext cx="207963" cy="320675"/>
            </a:xfrm>
            <a:custGeom>
              <a:avLst/>
              <a:gdLst/>
              <a:ahLst/>
              <a:cxnLst>
                <a:cxn ang="0">
                  <a:pos x="1963" y="0"/>
                </a:cxn>
                <a:cxn ang="0">
                  <a:pos x="0" y="0"/>
                </a:cxn>
                <a:cxn ang="0">
                  <a:pos x="0" y="530"/>
                </a:cxn>
                <a:cxn ang="0">
                  <a:pos x="717" y="530"/>
                </a:cxn>
                <a:cxn ang="0">
                  <a:pos x="717" y="3031"/>
                </a:cxn>
                <a:cxn ang="0">
                  <a:pos x="1247" y="3031"/>
                </a:cxn>
                <a:cxn ang="0">
                  <a:pos x="1247" y="530"/>
                </a:cxn>
                <a:cxn ang="0">
                  <a:pos x="1963" y="530"/>
                </a:cxn>
                <a:cxn ang="0">
                  <a:pos x="1963" y="0"/>
                </a:cxn>
              </a:cxnLst>
              <a:rect l="0" t="0" r="r" b="b"/>
              <a:pathLst>
                <a:path w="1963" h="3031">
                  <a:moveTo>
                    <a:pt x="1963" y="0"/>
                  </a:moveTo>
                  <a:lnTo>
                    <a:pt x="0" y="0"/>
                  </a:lnTo>
                  <a:lnTo>
                    <a:pt x="0" y="530"/>
                  </a:lnTo>
                  <a:lnTo>
                    <a:pt x="717" y="530"/>
                  </a:lnTo>
                  <a:lnTo>
                    <a:pt x="717" y="3031"/>
                  </a:lnTo>
                  <a:lnTo>
                    <a:pt x="1247" y="3031"/>
                  </a:lnTo>
                  <a:lnTo>
                    <a:pt x="1247" y="530"/>
                  </a:lnTo>
                  <a:lnTo>
                    <a:pt x="1963" y="530"/>
                  </a:lnTo>
                  <a:lnTo>
                    <a:pt x="196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4" name="Freeform 10"/>
            <p:cNvSpPr>
              <a:spLocks/>
            </p:cNvSpPr>
            <p:nvPr userDrawn="1"/>
          </p:nvSpPr>
          <p:spPr bwMode="auto">
            <a:xfrm>
              <a:off x="6315075" y="3892550"/>
              <a:ext cx="158750" cy="344488"/>
            </a:xfrm>
            <a:custGeom>
              <a:avLst/>
              <a:gdLst/>
              <a:ahLst/>
              <a:cxnLst>
                <a:cxn ang="0">
                  <a:pos x="1093" y="1940"/>
                </a:cxn>
                <a:cxn ang="0">
                  <a:pos x="1163" y="1880"/>
                </a:cxn>
                <a:cxn ang="0">
                  <a:pos x="1227" y="1813"/>
                </a:cxn>
                <a:cxn ang="0">
                  <a:pos x="1286" y="1741"/>
                </a:cxn>
                <a:cxn ang="0">
                  <a:pos x="1339" y="1664"/>
                </a:cxn>
                <a:cxn ang="0">
                  <a:pos x="1384" y="1583"/>
                </a:cxn>
                <a:cxn ang="0">
                  <a:pos x="1424" y="1498"/>
                </a:cxn>
                <a:cxn ang="0">
                  <a:pos x="1455" y="1409"/>
                </a:cxn>
                <a:cxn ang="0">
                  <a:pos x="1479" y="1316"/>
                </a:cxn>
                <a:cxn ang="0">
                  <a:pos x="1495" y="1221"/>
                </a:cxn>
                <a:cxn ang="0">
                  <a:pos x="1502" y="1123"/>
                </a:cxn>
                <a:cxn ang="0">
                  <a:pos x="1497" y="979"/>
                </a:cxn>
                <a:cxn ang="0">
                  <a:pos x="1468" y="818"/>
                </a:cxn>
                <a:cxn ang="0">
                  <a:pos x="1417" y="666"/>
                </a:cxn>
                <a:cxn ang="0">
                  <a:pos x="1346" y="525"/>
                </a:cxn>
                <a:cxn ang="0">
                  <a:pos x="1255" y="397"/>
                </a:cxn>
                <a:cxn ang="0">
                  <a:pos x="1147"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60"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3"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1" y="1901"/>
                  </a:lnTo>
                  <a:lnTo>
                    <a:pt x="1163" y="1880"/>
                  </a:lnTo>
                  <a:lnTo>
                    <a:pt x="1185" y="1858"/>
                  </a:lnTo>
                  <a:lnTo>
                    <a:pt x="1206" y="1836"/>
                  </a:lnTo>
                  <a:lnTo>
                    <a:pt x="1227" y="1813"/>
                  </a:lnTo>
                  <a:lnTo>
                    <a:pt x="1248" y="1790"/>
                  </a:lnTo>
                  <a:lnTo>
                    <a:pt x="1267" y="1765"/>
                  </a:lnTo>
                  <a:lnTo>
                    <a:pt x="1286" y="1741"/>
                  </a:lnTo>
                  <a:lnTo>
                    <a:pt x="1304" y="1716"/>
                  </a:lnTo>
                  <a:lnTo>
                    <a:pt x="1321" y="1691"/>
                  </a:lnTo>
                  <a:lnTo>
                    <a:pt x="1339" y="1664"/>
                  </a:lnTo>
                  <a:lnTo>
                    <a:pt x="1355" y="1638"/>
                  </a:lnTo>
                  <a:lnTo>
                    <a:pt x="1370" y="1611"/>
                  </a:lnTo>
                  <a:lnTo>
                    <a:pt x="1384" y="1583"/>
                  </a:lnTo>
                  <a:lnTo>
                    <a:pt x="1398" y="1555"/>
                  </a:lnTo>
                  <a:lnTo>
                    <a:pt x="1411" y="1526"/>
                  </a:lnTo>
                  <a:lnTo>
                    <a:pt x="1424" y="1498"/>
                  </a:lnTo>
                  <a:lnTo>
                    <a:pt x="1435" y="1468"/>
                  </a:lnTo>
                  <a:lnTo>
                    <a:pt x="1446" y="1438"/>
                  </a:lnTo>
                  <a:lnTo>
                    <a:pt x="1455" y="1409"/>
                  </a:lnTo>
                  <a:lnTo>
                    <a:pt x="1464" y="1379"/>
                  </a:lnTo>
                  <a:lnTo>
                    <a:pt x="1472" y="1347"/>
                  </a:lnTo>
                  <a:lnTo>
                    <a:pt x="1479"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80" y="870"/>
                  </a:lnTo>
                  <a:lnTo>
                    <a:pt x="1468" y="818"/>
                  </a:lnTo>
                  <a:lnTo>
                    <a:pt x="1454" y="766"/>
                  </a:lnTo>
                  <a:lnTo>
                    <a:pt x="1437" y="716"/>
                  </a:lnTo>
                  <a:lnTo>
                    <a:pt x="1417" y="666"/>
                  </a:lnTo>
                  <a:lnTo>
                    <a:pt x="1395" y="618"/>
                  </a:lnTo>
                  <a:lnTo>
                    <a:pt x="1371" y="571"/>
                  </a:lnTo>
                  <a:lnTo>
                    <a:pt x="1346" y="525"/>
                  </a:lnTo>
                  <a:lnTo>
                    <a:pt x="1317" y="482"/>
                  </a:lnTo>
                  <a:lnTo>
                    <a:pt x="1287" y="438"/>
                  </a:lnTo>
                  <a:lnTo>
                    <a:pt x="1255" y="397"/>
                  </a:lnTo>
                  <a:lnTo>
                    <a:pt x="1220" y="357"/>
                  </a:lnTo>
                  <a:lnTo>
                    <a:pt x="1184" y="320"/>
                  </a:lnTo>
                  <a:lnTo>
                    <a:pt x="1147" y="284"/>
                  </a:lnTo>
                  <a:lnTo>
                    <a:pt x="1107" y="249"/>
                  </a:lnTo>
                  <a:lnTo>
                    <a:pt x="1066"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1" y="1"/>
                  </a:lnTo>
                  <a:lnTo>
                    <a:pt x="416" y="0"/>
                  </a:lnTo>
                  <a:lnTo>
                    <a:pt x="0" y="0"/>
                  </a:lnTo>
                  <a:lnTo>
                    <a:pt x="0" y="518"/>
                  </a:lnTo>
                  <a:lnTo>
                    <a:pt x="400" y="518"/>
                  </a:lnTo>
                  <a:lnTo>
                    <a:pt x="429" y="518"/>
                  </a:lnTo>
                  <a:lnTo>
                    <a:pt x="458"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2" y="921"/>
                  </a:lnTo>
                  <a:lnTo>
                    <a:pt x="960"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5"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1" y="1597"/>
                  </a:lnTo>
                  <a:lnTo>
                    <a:pt x="637" y="1608"/>
                  </a:lnTo>
                  <a:lnTo>
                    <a:pt x="614" y="1618"/>
                  </a:lnTo>
                  <a:lnTo>
                    <a:pt x="589" y="1627"/>
                  </a:lnTo>
                  <a:lnTo>
                    <a:pt x="563" y="1635"/>
                  </a:lnTo>
                  <a:lnTo>
                    <a:pt x="538" y="1642"/>
                  </a:lnTo>
                  <a:lnTo>
                    <a:pt x="512" y="1648"/>
                  </a:lnTo>
                  <a:lnTo>
                    <a:pt x="486" y="1652"/>
                  </a:lnTo>
                  <a:lnTo>
                    <a:pt x="459" y="1656"/>
                  </a:lnTo>
                  <a:lnTo>
                    <a:pt x="450" y="1656"/>
                  </a:lnTo>
                  <a:lnTo>
                    <a:pt x="431" y="1657"/>
                  </a:lnTo>
                  <a:lnTo>
                    <a:pt x="411" y="1658"/>
                  </a:lnTo>
                  <a:lnTo>
                    <a:pt x="400" y="1659"/>
                  </a:lnTo>
                  <a:lnTo>
                    <a:pt x="0" y="1659"/>
                  </a:lnTo>
                  <a:lnTo>
                    <a:pt x="0" y="2179"/>
                  </a:lnTo>
                  <a:lnTo>
                    <a:pt x="416" y="2179"/>
                  </a:lnTo>
                  <a:lnTo>
                    <a:pt x="438" y="2179"/>
                  </a:lnTo>
                  <a:lnTo>
                    <a:pt x="461" y="2178"/>
                  </a:lnTo>
                  <a:lnTo>
                    <a:pt x="484" y="2178"/>
                  </a:lnTo>
                  <a:lnTo>
                    <a:pt x="506" y="2176"/>
                  </a:lnTo>
                  <a:lnTo>
                    <a:pt x="528" y="2175"/>
                  </a:lnTo>
                  <a:lnTo>
                    <a:pt x="550" y="2172"/>
                  </a:lnTo>
                  <a:lnTo>
                    <a:pt x="573" y="2170"/>
                  </a:lnTo>
                  <a:lnTo>
                    <a:pt x="595" y="2167"/>
                  </a:lnTo>
                  <a:lnTo>
                    <a:pt x="960" y="3258"/>
                  </a:lnTo>
                  <a:lnTo>
                    <a:pt x="1503" y="32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5" name="Freeform 11"/>
            <p:cNvSpPr>
              <a:spLocks/>
            </p:cNvSpPr>
            <p:nvPr userDrawn="1"/>
          </p:nvSpPr>
          <p:spPr bwMode="auto">
            <a:xfrm>
              <a:off x="6046788" y="3892550"/>
              <a:ext cx="142875" cy="344488"/>
            </a:xfrm>
            <a:custGeom>
              <a:avLst/>
              <a:gdLst/>
              <a:ahLst/>
              <a:cxnLst>
                <a:cxn ang="0">
                  <a:pos x="1359" y="530"/>
                </a:cxn>
                <a:cxn ang="0">
                  <a:pos x="1359" y="0"/>
                </a:cxn>
                <a:cxn ang="0">
                  <a:pos x="0" y="0"/>
                </a:cxn>
                <a:cxn ang="0">
                  <a:pos x="0" y="3260"/>
                </a:cxn>
                <a:cxn ang="0">
                  <a:pos x="1357" y="3260"/>
                </a:cxn>
                <a:cxn ang="0">
                  <a:pos x="1357" y="2750"/>
                </a:cxn>
                <a:cxn ang="0">
                  <a:pos x="531" y="2750"/>
                </a:cxn>
                <a:cxn ang="0">
                  <a:pos x="531" y="2178"/>
                </a:cxn>
                <a:cxn ang="0">
                  <a:pos x="1322" y="2178"/>
                </a:cxn>
                <a:cxn ang="0">
                  <a:pos x="1322" y="1648"/>
                </a:cxn>
                <a:cxn ang="0">
                  <a:pos x="531" y="1648"/>
                </a:cxn>
                <a:cxn ang="0">
                  <a:pos x="531" y="530"/>
                </a:cxn>
                <a:cxn ang="0">
                  <a:pos x="1359" y="530"/>
                </a:cxn>
              </a:cxnLst>
              <a:rect l="0" t="0" r="r" b="b"/>
              <a:pathLst>
                <a:path w="1359" h="3260">
                  <a:moveTo>
                    <a:pt x="1359" y="530"/>
                  </a:moveTo>
                  <a:lnTo>
                    <a:pt x="1359" y="0"/>
                  </a:lnTo>
                  <a:lnTo>
                    <a:pt x="0" y="0"/>
                  </a:lnTo>
                  <a:lnTo>
                    <a:pt x="0" y="3260"/>
                  </a:lnTo>
                  <a:lnTo>
                    <a:pt x="1357" y="3260"/>
                  </a:lnTo>
                  <a:lnTo>
                    <a:pt x="1357" y="2750"/>
                  </a:lnTo>
                  <a:lnTo>
                    <a:pt x="531" y="2750"/>
                  </a:lnTo>
                  <a:lnTo>
                    <a:pt x="531" y="2178"/>
                  </a:lnTo>
                  <a:lnTo>
                    <a:pt x="1322" y="2178"/>
                  </a:lnTo>
                  <a:lnTo>
                    <a:pt x="1322" y="1648"/>
                  </a:lnTo>
                  <a:lnTo>
                    <a:pt x="531" y="1648"/>
                  </a:lnTo>
                  <a:lnTo>
                    <a:pt x="531" y="530"/>
                  </a:lnTo>
                  <a:lnTo>
                    <a:pt x="1359" y="5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6" name="Freeform 12"/>
            <p:cNvSpPr>
              <a:spLocks noEditPoints="1"/>
            </p:cNvSpPr>
            <p:nvPr userDrawn="1"/>
          </p:nvSpPr>
          <p:spPr bwMode="auto">
            <a:xfrm>
              <a:off x="6745288" y="3892550"/>
              <a:ext cx="193675" cy="344488"/>
            </a:xfrm>
            <a:custGeom>
              <a:avLst/>
              <a:gdLst/>
              <a:ahLst/>
              <a:cxnLst>
                <a:cxn ang="0">
                  <a:pos x="0" y="3259"/>
                </a:cxn>
                <a:cxn ang="0">
                  <a:pos x="744" y="2179"/>
                </a:cxn>
                <a:cxn ang="0">
                  <a:pos x="910" y="2165"/>
                </a:cxn>
                <a:cxn ang="0">
                  <a:pos x="1068" y="2129"/>
                </a:cxn>
                <a:cxn ang="0">
                  <a:pos x="1216" y="2070"/>
                </a:cxn>
                <a:cxn ang="0">
                  <a:pos x="1353" y="1992"/>
                </a:cxn>
                <a:cxn ang="0">
                  <a:pos x="1476" y="1894"/>
                </a:cxn>
                <a:cxn ang="0">
                  <a:pos x="1584" y="1781"/>
                </a:cxn>
                <a:cxn ang="0">
                  <a:pos x="1675" y="1652"/>
                </a:cxn>
                <a:cxn ang="0">
                  <a:pos x="1747" y="1511"/>
                </a:cxn>
                <a:cxn ang="0">
                  <a:pos x="1798" y="1359"/>
                </a:cxn>
                <a:cxn ang="0">
                  <a:pos x="1827" y="1198"/>
                </a:cxn>
                <a:cxn ang="0">
                  <a:pos x="1831" y="1031"/>
                </a:cxn>
                <a:cxn ang="0">
                  <a:pos x="1810" y="867"/>
                </a:cxn>
                <a:cxn ang="0">
                  <a:pos x="1766" y="713"/>
                </a:cxn>
                <a:cxn ang="0">
                  <a:pos x="1701" y="568"/>
                </a:cxn>
                <a:cxn ang="0">
                  <a:pos x="1616" y="436"/>
                </a:cxn>
                <a:cxn ang="0">
                  <a:pos x="1513" y="318"/>
                </a:cxn>
                <a:cxn ang="0">
                  <a:pos x="1395" y="216"/>
                </a:cxn>
                <a:cxn ang="0">
                  <a:pos x="1263" y="131"/>
                </a:cxn>
                <a:cxn ang="0">
                  <a:pos x="1118" y="65"/>
                </a:cxn>
                <a:cxn ang="0">
                  <a:pos x="964" y="22"/>
                </a:cxn>
                <a:cxn ang="0">
                  <a:pos x="800" y="1"/>
                </a:cxn>
                <a:cxn ang="0">
                  <a:pos x="531" y="1666"/>
                </a:cxn>
                <a:cxn ang="0">
                  <a:pos x="760" y="509"/>
                </a:cxn>
                <a:cxn ang="0">
                  <a:pos x="847" y="520"/>
                </a:cxn>
                <a:cxn ang="0">
                  <a:pos x="929" y="543"/>
                </a:cxn>
                <a:cxn ang="0">
                  <a:pos x="1007" y="579"/>
                </a:cxn>
                <a:cxn ang="0">
                  <a:pos x="1078" y="623"/>
                </a:cxn>
                <a:cxn ang="0">
                  <a:pos x="1140" y="678"/>
                </a:cxn>
                <a:cxn ang="0">
                  <a:pos x="1196" y="741"/>
                </a:cxn>
                <a:cxn ang="0">
                  <a:pos x="1240" y="811"/>
                </a:cxn>
                <a:cxn ang="0">
                  <a:pos x="1276" y="889"/>
                </a:cxn>
                <a:cxn ang="0">
                  <a:pos x="1299" y="970"/>
                </a:cxn>
                <a:cxn ang="0">
                  <a:pos x="1310" y="1057"/>
                </a:cxn>
                <a:cxn ang="0">
                  <a:pos x="1308" y="1146"/>
                </a:cxn>
                <a:cxn ang="0">
                  <a:pos x="1293" y="1232"/>
                </a:cxn>
                <a:cxn ang="0">
                  <a:pos x="1266" y="1312"/>
                </a:cxn>
                <a:cxn ang="0">
                  <a:pos x="1227" y="1388"/>
                </a:cxn>
                <a:cxn ang="0">
                  <a:pos x="1178" y="1455"/>
                </a:cxn>
                <a:cxn ang="0">
                  <a:pos x="1120" y="1516"/>
                </a:cxn>
                <a:cxn ang="0">
                  <a:pos x="1054" y="1567"/>
                </a:cxn>
                <a:cxn ang="0">
                  <a:pos x="982" y="1610"/>
                </a:cxn>
                <a:cxn ang="0">
                  <a:pos x="903" y="1640"/>
                </a:cxn>
                <a:cxn ang="0">
                  <a:pos x="819" y="1660"/>
                </a:cxn>
                <a:cxn ang="0">
                  <a:pos x="730" y="1666"/>
                </a:cxn>
              </a:cxnLst>
              <a:rect l="0" t="0" r="r" b="b"/>
              <a:pathLst>
                <a:path w="1832" h="3259">
                  <a:moveTo>
                    <a:pt x="744" y="0"/>
                  </a:moveTo>
                  <a:lnTo>
                    <a:pt x="0" y="0"/>
                  </a:lnTo>
                  <a:lnTo>
                    <a:pt x="0" y="3259"/>
                  </a:lnTo>
                  <a:lnTo>
                    <a:pt x="531" y="3259"/>
                  </a:lnTo>
                  <a:lnTo>
                    <a:pt x="531" y="2179"/>
                  </a:lnTo>
                  <a:lnTo>
                    <a:pt x="744" y="2179"/>
                  </a:lnTo>
                  <a:lnTo>
                    <a:pt x="800" y="2177"/>
                  </a:lnTo>
                  <a:lnTo>
                    <a:pt x="855" y="2172"/>
                  </a:lnTo>
                  <a:lnTo>
                    <a:pt x="910" y="2165"/>
                  </a:lnTo>
                  <a:lnTo>
                    <a:pt x="964" y="2156"/>
                  </a:lnTo>
                  <a:lnTo>
                    <a:pt x="1016" y="2144"/>
                  </a:lnTo>
                  <a:lnTo>
                    <a:pt x="1068" y="2129"/>
                  </a:lnTo>
                  <a:lnTo>
                    <a:pt x="1118" y="2112"/>
                  </a:lnTo>
                  <a:lnTo>
                    <a:pt x="1168" y="2093"/>
                  </a:lnTo>
                  <a:lnTo>
                    <a:pt x="1216" y="2070"/>
                  </a:lnTo>
                  <a:lnTo>
                    <a:pt x="1263" y="2046"/>
                  </a:lnTo>
                  <a:lnTo>
                    <a:pt x="1308" y="2020"/>
                  </a:lnTo>
                  <a:lnTo>
                    <a:pt x="1353" y="1992"/>
                  </a:lnTo>
                  <a:lnTo>
                    <a:pt x="1395" y="1961"/>
                  </a:lnTo>
                  <a:lnTo>
                    <a:pt x="1436" y="1928"/>
                  </a:lnTo>
                  <a:lnTo>
                    <a:pt x="1476" y="1894"/>
                  </a:lnTo>
                  <a:lnTo>
                    <a:pt x="1513" y="1857"/>
                  </a:lnTo>
                  <a:lnTo>
                    <a:pt x="1550" y="1820"/>
                  </a:lnTo>
                  <a:lnTo>
                    <a:pt x="1584" y="1781"/>
                  </a:lnTo>
                  <a:lnTo>
                    <a:pt x="1616" y="1739"/>
                  </a:lnTo>
                  <a:lnTo>
                    <a:pt x="1647" y="1696"/>
                  </a:lnTo>
                  <a:lnTo>
                    <a:pt x="1675" y="1652"/>
                  </a:lnTo>
                  <a:lnTo>
                    <a:pt x="1701" y="1606"/>
                  </a:lnTo>
                  <a:lnTo>
                    <a:pt x="1725" y="1559"/>
                  </a:lnTo>
                  <a:lnTo>
                    <a:pt x="1747" y="1511"/>
                  </a:lnTo>
                  <a:lnTo>
                    <a:pt x="1766" y="1461"/>
                  </a:lnTo>
                  <a:lnTo>
                    <a:pt x="1783" y="1411"/>
                  </a:lnTo>
                  <a:lnTo>
                    <a:pt x="1798" y="1359"/>
                  </a:lnTo>
                  <a:lnTo>
                    <a:pt x="1810" y="1306"/>
                  </a:lnTo>
                  <a:lnTo>
                    <a:pt x="1820" y="1252"/>
                  </a:lnTo>
                  <a:lnTo>
                    <a:pt x="1827" y="1198"/>
                  </a:lnTo>
                  <a:lnTo>
                    <a:pt x="1831" y="1143"/>
                  </a:lnTo>
                  <a:lnTo>
                    <a:pt x="1832" y="1087"/>
                  </a:lnTo>
                  <a:lnTo>
                    <a:pt x="1831" y="1031"/>
                  </a:lnTo>
                  <a:lnTo>
                    <a:pt x="1827" y="976"/>
                  </a:lnTo>
                  <a:lnTo>
                    <a:pt x="1820" y="921"/>
                  </a:lnTo>
                  <a:lnTo>
                    <a:pt x="1810" y="867"/>
                  </a:lnTo>
                  <a:lnTo>
                    <a:pt x="1798" y="815"/>
                  </a:lnTo>
                  <a:lnTo>
                    <a:pt x="1783" y="763"/>
                  </a:lnTo>
                  <a:lnTo>
                    <a:pt x="1766" y="713"/>
                  </a:lnTo>
                  <a:lnTo>
                    <a:pt x="1747" y="663"/>
                  </a:lnTo>
                  <a:lnTo>
                    <a:pt x="1725" y="615"/>
                  </a:lnTo>
                  <a:lnTo>
                    <a:pt x="1701" y="568"/>
                  </a:lnTo>
                  <a:lnTo>
                    <a:pt x="1675" y="523"/>
                  </a:lnTo>
                  <a:lnTo>
                    <a:pt x="1647" y="479"/>
                  </a:lnTo>
                  <a:lnTo>
                    <a:pt x="1616" y="436"/>
                  </a:lnTo>
                  <a:lnTo>
                    <a:pt x="1584" y="395"/>
                  </a:lnTo>
                  <a:lnTo>
                    <a:pt x="1550" y="355"/>
                  </a:lnTo>
                  <a:lnTo>
                    <a:pt x="1513" y="318"/>
                  </a:lnTo>
                  <a:lnTo>
                    <a:pt x="1476" y="282"/>
                  </a:lnTo>
                  <a:lnTo>
                    <a:pt x="1436" y="248"/>
                  </a:lnTo>
                  <a:lnTo>
                    <a:pt x="1395" y="216"/>
                  </a:lnTo>
                  <a:lnTo>
                    <a:pt x="1353" y="186"/>
                  </a:lnTo>
                  <a:lnTo>
                    <a:pt x="1308" y="157"/>
                  </a:lnTo>
                  <a:lnTo>
                    <a:pt x="1263" y="131"/>
                  </a:lnTo>
                  <a:lnTo>
                    <a:pt x="1216" y="107"/>
                  </a:lnTo>
                  <a:lnTo>
                    <a:pt x="1168" y="85"/>
                  </a:lnTo>
                  <a:lnTo>
                    <a:pt x="1118" y="65"/>
                  </a:lnTo>
                  <a:lnTo>
                    <a:pt x="1068" y="48"/>
                  </a:lnTo>
                  <a:lnTo>
                    <a:pt x="1016" y="34"/>
                  </a:lnTo>
                  <a:lnTo>
                    <a:pt x="964" y="22"/>
                  </a:lnTo>
                  <a:lnTo>
                    <a:pt x="910" y="12"/>
                  </a:lnTo>
                  <a:lnTo>
                    <a:pt x="855" y="5"/>
                  </a:lnTo>
                  <a:lnTo>
                    <a:pt x="800" y="1"/>
                  </a:lnTo>
                  <a:lnTo>
                    <a:pt x="744" y="0"/>
                  </a:lnTo>
                  <a:close/>
                  <a:moveTo>
                    <a:pt x="730" y="1666"/>
                  </a:moveTo>
                  <a:lnTo>
                    <a:pt x="531" y="1666"/>
                  </a:lnTo>
                  <a:lnTo>
                    <a:pt x="531" y="508"/>
                  </a:lnTo>
                  <a:lnTo>
                    <a:pt x="730" y="508"/>
                  </a:lnTo>
                  <a:lnTo>
                    <a:pt x="760" y="509"/>
                  </a:lnTo>
                  <a:lnTo>
                    <a:pt x="790" y="511"/>
                  </a:lnTo>
                  <a:lnTo>
                    <a:pt x="819" y="515"/>
                  </a:lnTo>
                  <a:lnTo>
                    <a:pt x="847" y="520"/>
                  </a:lnTo>
                  <a:lnTo>
                    <a:pt x="876" y="526"/>
                  </a:lnTo>
                  <a:lnTo>
                    <a:pt x="903" y="534"/>
                  </a:lnTo>
                  <a:lnTo>
                    <a:pt x="929" y="543"/>
                  </a:lnTo>
                  <a:lnTo>
                    <a:pt x="956" y="553"/>
                  </a:lnTo>
                  <a:lnTo>
                    <a:pt x="982" y="565"/>
                  </a:lnTo>
                  <a:lnTo>
                    <a:pt x="1007" y="579"/>
                  </a:lnTo>
                  <a:lnTo>
                    <a:pt x="1031" y="592"/>
                  </a:lnTo>
                  <a:lnTo>
                    <a:pt x="1054" y="607"/>
                  </a:lnTo>
                  <a:lnTo>
                    <a:pt x="1078" y="623"/>
                  </a:lnTo>
                  <a:lnTo>
                    <a:pt x="1099" y="640"/>
                  </a:lnTo>
                  <a:lnTo>
                    <a:pt x="1120" y="658"/>
                  </a:lnTo>
                  <a:lnTo>
                    <a:pt x="1140" y="678"/>
                  </a:lnTo>
                  <a:lnTo>
                    <a:pt x="1160" y="698"/>
                  </a:lnTo>
                  <a:lnTo>
                    <a:pt x="1178" y="719"/>
                  </a:lnTo>
                  <a:lnTo>
                    <a:pt x="1196" y="741"/>
                  </a:lnTo>
                  <a:lnTo>
                    <a:pt x="1212" y="763"/>
                  </a:lnTo>
                  <a:lnTo>
                    <a:pt x="1227" y="787"/>
                  </a:lnTo>
                  <a:lnTo>
                    <a:pt x="1240" y="811"/>
                  </a:lnTo>
                  <a:lnTo>
                    <a:pt x="1254" y="836"/>
                  </a:lnTo>
                  <a:lnTo>
                    <a:pt x="1266" y="862"/>
                  </a:lnTo>
                  <a:lnTo>
                    <a:pt x="1276" y="889"/>
                  </a:lnTo>
                  <a:lnTo>
                    <a:pt x="1285" y="915"/>
                  </a:lnTo>
                  <a:lnTo>
                    <a:pt x="1293" y="942"/>
                  </a:lnTo>
                  <a:lnTo>
                    <a:pt x="1299" y="970"/>
                  </a:lnTo>
                  <a:lnTo>
                    <a:pt x="1304" y="999"/>
                  </a:lnTo>
                  <a:lnTo>
                    <a:pt x="1308" y="1028"/>
                  </a:lnTo>
                  <a:lnTo>
                    <a:pt x="1310" y="1057"/>
                  </a:lnTo>
                  <a:lnTo>
                    <a:pt x="1311" y="1087"/>
                  </a:lnTo>
                  <a:lnTo>
                    <a:pt x="1310" y="1117"/>
                  </a:lnTo>
                  <a:lnTo>
                    <a:pt x="1308" y="1146"/>
                  </a:lnTo>
                  <a:lnTo>
                    <a:pt x="1304" y="1176"/>
                  </a:lnTo>
                  <a:lnTo>
                    <a:pt x="1299" y="1204"/>
                  </a:lnTo>
                  <a:lnTo>
                    <a:pt x="1293" y="1232"/>
                  </a:lnTo>
                  <a:lnTo>
                    <a:pt x="1285" y="1259"/>
                  </a:lnTo>
                  <a:lnTo>
                    <a:pt x="1276" y="1286"/>
                  </a:lnTo>
                  <a:lnTo>
                    <a:pt x="1266" y="1312"/>
                  </a:lnTo>
                  <a:lnTo>
                    <a:pt x="1254" y="1338"/>
                  </a:lnTo>
                  <a:lnTo>
                    <a:pt x="1240" y="1363"/>
                  </a:lnTo>
                  <a:lnTo>
                    <a:pt x="1227" y="1388"/>
                  </a:lnTo>
                  <a:lnTo>
                    <a:pt x="1212" y="1411"/>
                  </a:lnTo>
                  <a:lnTo>
                    <a:pt x="1196" y="1433"/>
                  </a:lnTo>
                  <a:lnTo>
                    <a:pt x="1178" y="1455"/>
                  </a:lnTo>
                  <a:lnTo>
                    <a:pt x="1160" y="1477"/>
                  </a:lnTo>
                  <a:lnTo>
                    <a:pt x="1140" y="1497"/>
                  </a:lnTo>
                  <a:lnTo>
                    <a:pt x="1120" y="1516"/>
                  </a:lnTo>
                  <a:lnTo>
                    <a:pt x="1099" y="1534"/>
                  </a:lnTo>
                  <a:lnTo>
                    <a:pt x="1078" y="1551"/>
                  </a:lnTo>
                  <a:lnTo>
                    <a:pt x="1054" y="1567"/>
                  </a:lnTo>
                  <a:lnTo>
                    <a:pt x="1031" y="1583"/>
                  </a:lnTo>
                  <a:lnTo>
                    <a:pt x="1007" y="1597"/>
                  </a:lnTo>
                  <a:lnTo>
                    <a:pt x="982" y="1610"/>
                  </a:lnTo>
                  <a:lnTo>
                    <a:pt x="956" y="1621"/>
                  </a:lnTo>
                  <a:lnTo>
                    <a:pt x="929" y="1631"/>
                  </a:lnTo>
                  <a:lnTo>
                    <a:pt x="903" y="1640"/>
                  </a:lnTo>
                  <a:lnTo>
                    <a:pt x="876" y="1648"/>
                  </a:lnTo>
                  <a:lnTo>
                    <a:pt x="847" y="1655"/>
                  </a:lnTo>
                  <a:lnTo>
                    <a:pt x="819" y="1660"/>
                  </a:lnTo>
                  <a:lnTo>
                    <a:pt x="790" y="1663"/>
                  </a:lnTo>
                  <a:lnTo>
                    <a:pt x="760" y="1666"/>
                  </a:lnTo>
                  <a:lnTo>
                    <a:pt x="730" y="166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7" name="Freeform 13"/>
            <p:cNvSpPr>
              <a:spLocks noEditPoints="1"/>
            </p:cNvSpPr>
            <p:nvPr userDrawn="1"/>
          </p:nvSpPr>
          <p:spPr bwMode="auto">
            <a:xfrm>
              <a:off x="6477000" y="4000500"/>
              <a:ext cx="244475" cy="244475"/>
            </a:xfrm>
            <a:custGeom>
              <a:avLst/>
              <a:gdLst/>
              <a:ahLst/>
              <a:cxnLst>
                <a:cxn ang="0">
                  <a:pos x="920" y="23"/>
                </a:cxn>
                <a:cxn ang="0">
                  <a:pos x="653" y="113"/>
                </a:cxn>
                <a:cxn ang="0">
                  <a:pos x="419" y="263"/>
                </a:cxn>
                <a:cxn ang="0">
                  <a:pos x="228" y="463"/>
                </a:cxn>
                <a:cxn ang="0">
                  <a:pos x="90" y="704"/>
                </a:cxn>
                <a:cxn ang="0">
                  <a:pos x="13" y="977"/>
                </a:cxn>
                <a:cxn ang="0">
                  <a:pos x="6" y="1270"/>
                </a:cxn>
                <a:cxn ang="0">
                  <a:pos x="69" y="1549"/>
                </a:cxn>
                <a:cxn ang="0">
                  <a:pos x="196" y="1796"/>
                </a:cxn>
                <a:cxn ang="0">
                  <a:pos x="377" y="2005"/>
                </a:cxn>
                <a:cxn ang="0">
                  <a:pos x="603" y="2166"/>
                </a:cxn>
                <a:cxn ang="0">
                  <a:pos x="865" y="2268"/>
                </a:cxn>
                <a:cxn ang="0">
                  <a:pos x="1153" y="2304"/>
                </a:cxn>
                <a:cxn ang="0">
                  <a:pos x="1441" y="2268"/>
                </a:cxn>
                <a:cxn ang="0">
                  <a:pos x="1703" y="2166"/>
                </a:cxn>
                <a:cxn ang="0">
                  <a:pos x="1928" y="2005"/>
                </a:cxn>
                <a:cxn ang="0">
                  <a:pos x="2109" y="1796"/>
                </a:cxn>
                <a:cxn ang="0">
                  <a:pos x="2235" y="1549"/>
                </a:cxn>
                <a:cxn ang="0">
                  <a:pos x="2300" y="1270"/>
                </a:cxn>
                <a:cxn ang="0">
                  <a:pos x="2292" y="977"/>
                </a:cxn>
                <a:cxn ang="0">
                  <a:pos x="2215" y="704"/>
                </a:cxn>
                <a:cxn ang="0">
                  <a:pos x="2077" y="463"/>
                </a:cxn>
                <a:cxn ang="0">
                  <a:pos x="1885" y="263"/>
                </a:cxn>
                <a:cxn ang="0">
                  <a:pos x="1652" y="113"/>
                </a:cxn>
                <a:cxn ang="0">
                  <a:pos x="1385" y="23"/>
                </a:cxn>
                <a:cxn ang="0">
                  <a:pos x="1148" y="1786"/>
                </a:cxn>
                <a:cxn ang="0">
                  <a:pos x="989" y="1766"/>
                </a:cxn>
                <a:cxn ang="0">
                  <a:pos x="846" y="1709"/>
                </a:cxn>
                <a:cxn ang="0">
                  <a:pos x="721" y="1621"/>
                </a:cxn>
                <a:cxn ang="0">
                  <a:pos x="622" y="1506"/>
                </a:cxn>
                <a:cxn ang="0">
                  <a:pos x="552" y="1370"/>
                </a:cxn>
                <a:cxn ang="0">
                  <a:pos x="517" y="1217"/>
                </a:cxn>
                <a:cxn ang="0">
                  <a:pos x="521" y="1057"/>
                </a:cxn>
                <a:cxn ang="0">
                  <a:pos x="564" y="906"/>
                </a:cxn>
                <a:cxn ang="0">
                  <a:pos x="640" y="774"/>
                </a:cxn>
                <a:cxn ang="0">
                  <a:pos x="745" y="664"/>
                </a:cxn>
                <a:cxn ang="0">
                  <a:pos x="873" y="582"/>
                </a:cxn>
                <a:cxn ang="0">
                  <a:pos x="1019" y="532"/>
                </a:cxn>
                <a:cxn ang="0">
                  <a:pos x="1180" y="520"/>
                </a:cxn>
                <a:cxn ang="0">
                  <a:pos x="1336" y="548"/>
                </a:cxn>
                <a:cxn ang="0">
                  <a:pos x="1476" y="611"/>
                </a:cxn>
                <a:cxn ang="0">
                  <a:pos x="1595" y="705"/>
                </a:cxn>
                <a:cxn ang="0">
                  <a:pos x="1689" y="824"/>
                </a:cxn>
                <a:cxn ang="0">
                  <a:pos x="1752" y="965"/>
                </a:cxn>
                <a:cxn ang="0">
                  <a:pos x="1780" y="1120"/>
                </a:cxn>
                <a:cxn ang="0">
                  <a:pos x="1768" y="1280"/>
                </a:cxn>
                <a:cxn ang="0">
                  <a:pos x="1719" y="1427"/>
                </a:cxn>
                <a:cxn ang="0">
                  <a:pos x="1637" y="1556"/>
                </a:cxn>
                <a:cxn ang="0">
                  <a:pos x="1527" y="1660"/>
                </a:cxn>
                <a:cxn ang="0">
                  <a:pos x="1394" y="1735"/>
                </a:cxn>
                <a:cxn ang="0">
                  <a:pos x="1244" y="1778"/>
                </a:cxn>
              </a:cxnLst>
              <a:rect l="0" t="0" r="r" b="b"/>
              <a:pathLst>
                <a:path w="2306" h="2304">
                  <a:moveTo>
                    <a:pt x="1153" y="0"/>
                  </a:moveTo>
                  <a:lnTo>
                    <a:pt x="1093" y="1"/>
                  </a:lnTo>
                  <a:lnTo>
                    <a:pt x="1035" y="6"/>
                  </a:lnTo>
                  <a:lnTo>
                    <a:pt x="977" y="13"/>
                  </a:lnTo>
                  <a:lnTo>
                    <a:pt x="920" y="23"/>
                  </a:lnTo>
                  <a:lnTo>
                    <a:pt x="865" y="36"/>
                  </a:lnTo>
                  <a:lnTo>
                    <a:pt x="809" y="52"/>
                  </a:lnTo>
                  <a:lnTo>
                    <a:pt x="756" y="70"/>
                  </a:lnTo>
                  <a:lnTo>
                    <a:pt x="704" y="90"/>
                  </a:lnTo>
                  <a:lnTo>
                    <a:pt x="653" y="113"/>
                  </a:lnTo>
                  <a:lnTo>
                    <a:pt x="603" y="139"/>
                  </a:lnTo>
                  <a:lnTo>
                    <a:pt x="555" y="167"/>
                  </a:lnTo>
                  <a:lnTo>
                    <a:pt x="508" y="197"/>
                  </a:lnTo>
                  <a:lnTo>
                    <a:pt x="463" y="229"/>
                  </a:lnTo>
                  <a:lnTo>
                    <a:pt x="419" y="263"/>
                  </a:lnTo>
                  <a:lnTo>
                    <a:pt x="377" y="299"/>
                  </a:lnTo>
                  <a:lnTo>
                    <a:pt x="337" y="337"/>
                  </a:lnTo>
                  <a:lnTo>
                    <a:pt x="299" y="378"/>
                  </a:lnTo>
                  <a:lnTo>
                    <a:pt x="262" y="419"/>
                  </a:lnTo>
                  <a:lnTo>
                    <a:pt x="228" y="463"/>
                  </a:lnTo>
                  <a:lnTo>
                    <a:pt x="196" y="508"/>
                  </a:lnTo>
                  <a:lnTo>
                    <a:pt x="166" y="555"/>
                  </a:lnTo>
                  <a:lnTo>
                    <a:pt x="138" y="603"/>
                  </a:lnTo>
                  <a:lnTo>
                    <a:pt x="113" y="653"/>
                  </a:lnTo>
                  <a:lnTo>
                    <a:pt x="90" y="704"/>
                  </a:lnTo>
                  <a:lnTo>
                    <a:pt x="69"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69" y="1549"/>
                  </a:lnTo>
                  <a:lnTo>
                    <a:pt x="90" y="1601"/>
                  </a:lnTo>
                  <a:lnTo>
                    <a:pt x="113" y="1652"/>
                  </a:lnTo>
                  <a:lnTo>
                    <a:pt x="138" y="1701"/>
                  </a:lnTo>
                  <a:lnTo>
                    <a:pt x="166" y="1750"/>
                  </a:lnTo>
                  <a:lnTo>
                    <a:pt x="196" y="1796"/>
                  </a:lnTo>
                  <a:lnTo>
                    <a:pt x="228" y="1841"/>
                  </a:lnTo>
                  <a:lnTo>
                    <a:pt x="262" y="1885"/>
                  </a:lnTo>
                  <a:lnTo>
                    <a:pt x="299" y="1927"/>
                  </a:lnTo>
                  <a:lnTo>
                    <a:pt x="337" y="1967"/>
                  </a:lnTo>
                  <a:lnTo>
                    <a:pt x="377" y="2005"/>
                  </a:lnTo>
                  <a:lnTo>
                    <a:pt x="419" y="2041"/>
                  </a:lnTo>
                  <a:lnTo>
                    <a:pt x="463" y="2076"/>
                  </a:lnTo>
                  <a:lnTo>
                    <a:pt x="508" y="2108"/>
                  </a:lnTo>
                  <a:lnTo>
                    <a:pt x="555" y="2137"/>
                  </a:lnTo>
                  <a:lnTo>
                    <a:pt x="603" y="2166"/>
                  </a:lnTo>
                  <a:lnTo>
                    <a:pt x="653" y="2191"/>
                  </a:lnTo>
                  <a:lnTo>
                    <a:pt x="704" y="2214"/>
                  </a:lnTo>
                  <a:lnTo>
                    <a:pt x="756" y="2234"/>
                  </a:lnTo>
                  <a:lnTo>
                    <a:pt x="809" y="2253"/>
                  </a:lnTo>
                  <a:lnTo>
                    <a:pt x="865" y="2268"/>
                  </a:lnTo>
                  <a:lnTo>
                    <a:pt x="920" y="2281"/>
                  </a:lnTo>
                  <a:lnTo>
                    <a:pt x="977" y="2291"/>
                  </a:lnTo>
                  <a:lnTo>
                    <a:pt x="1035" y="2298"/>
                  </a:lnTo>
                  <a:lnTo>
                    <a:pt x="1093" y="2303"/>
                  </a:lnTo>
                  <a:lnTo>
                    <a:pt x="1153" y="2304"/>
                  </a:lnTo>
                  <a:lnTo>
                    <a:pt x="1212" y="2303"/>
                  </a:lnTo>
                  <a:lnTo>
                    <a:pt x="1271" y="2298"/>
                  </a:lnTo>
                  <a:lnTo>
                    <a:pt x="1329" y="2291"/>
                  </a:lnTo>
                  <a:lnTo>
                    <a:pt x="1385" y="2281"/>
                  </a:lnTo>
                  <a:lnTo>
                    <a:pt x="1441" y="2268"/>
                  </a:lnTo>
                  <a:lnTo>
                    <a:pt x="1495" y="2253"/>
                  </a:lnTo>
                  <a:lnTo>
                    <a:pt x="1549" y="2234"/>
                  </a:lnTo>
                  <a:lnTo>
                    <a:pt x="1602" y="2214"/>
                  </a:lnTo>
                  <a:lnTo>
                    <a:pt x="1652" y="2191"/>
                  </a:lnTo>
                  <a:lnTo>
                    <a:pt x="1703" y="2166"/>
                  </a:lnTo>
                  <a:lnTo>
                    <a:pt x="1750" y="2137"/>
                  </a:lnTo>
                  <a:lnTo>
                    <a:pt x="1798" y="2108"/>
                  </a:lnTo>
                  <a:lnTo>
                    <a:pt x="1842" y="2076"/>
                  </a:lnTo>
                  <a:lnTo>
                    <a:pt x="1885" y="2041"/>
                  </a:lnTo>
                  <a:lnTo>
                    <a:pt x="1928" y="2005"/>
                  </a:lnTo>
                  <a:lnTo>
                    <a:pt x="1968" y="1967"/>
                  </a:lnTo>
                  <a:lnTo>
                    <a:pt x="2006" y="1927"/>
                  </a:lnTo>
                  <a:lnTo>
                    <a:pt x="2042" y="1885"/>
                  </a:lnTo>
                  <a:lnTo>
                    <a:pt x="2077" y="1841"/>
                  </a:lnTo>
                  <a:lnTo>
                    <a:pt x="2109" y="1796"/>
                  </a:lnTo>
                  <a:lnTo>
                    <a:pt x="2138" y="1750"/>
                  </a:lnTo>
                  <a:lnTo>
                    <a:pt x="2166" y="1701"/>
                  </a:lnTo>
                  <a:lnTo>
                    <a:pt x="2192" y="1652"/>
                  </a:lnTo>
                  <a:lnTo>
                    <a:pt x="2215" y="1601"/>
                  </a:lnTo>
                  <a:lnTo>
                    <a:pt x="2235" y="1549"/>
                  </a:lnTo>
                  <a:lnTo>
                    <a:pt x="2253" y="1495"/>
                  </a:lnTo>
                  <a:lnTo>
                    <a:pt x="2270" y="1440"/>
                  </a:lnTo>
                  <a:lnTo>
                    <a:pt x="2282" y="1385"/>
                  </a:lnTo>
                  <a:lnTo>
                    <a:pt x="2292" y="1327"/>
                  </a:lnTo>
                  <a:lnTo>
                    <a:pt x="2300" y="1270"/>
                  </a:lnTo>
                  <a:lnTo>
                    <a:pt x="2304" y="1211"/>
                  </a:lnTo>
                  <a:lnTo>
                    <a:pt x="2306" y="1153"/>
                  </a:lnTo>
                  <a:lnTo>
                    <a:pt x="2304" y="1093"/>
                  </a:lnTo>
                  <a:lnTo>
                    <a:pt x="2300" y="1034"/>
                  </a:lnTo>
                  <a:lnTo>
                    <a:pt x="2292" y="977"/>
                  </a:lnTo>
                  <a:lnTo>
                    <a:pt x="2282" y="920"/>
                  </a:lnTo>
                  <a:lnTo>
                    <a:pt x="2270" y="865"/>
                  </a:lnTo>
                  <a:lnTo>
                    <a:pt x="2253" y="810"/>
                  </a:lnTo>
                  <a:lnTo>
                    <a:pt x="2235" y="757"/>
                  </a:lnTo>
                  <a:lnTo>
                    <a:pt x="2215" y="704"/>
                  </a:lnTo>
                  <a:lnTo>
                    <a:pt x="2192" y="653"/>
                  </a:lnTo>
                  <a:lnTo>
                    <a:pt x="2166" y="603"/>
                  </a:lnTo>
                  <a:lnTo>
                    <a:pt x="2138" y="555"/>
                  </a:lnTo>
                  <a:lnTo>
                    <a:pt x="2109" y="508"/>
                  </a:lnTo>
                  <a:lnTo>
                    <a:pt x="2077" y="463"/>
                  </a:lnTo>
                  <a:lnTo>
                    <a:pt x="2042" y="419"/>
                  </a:lnTo>
                  <a:lnTo>
                    <a:pt x="2006" y="378"/>
                  </a:lnTo>
                  <a:lnTo>
                    <a:pt x="1968" y="337"/>
                  </a:lnTo>
                  <a:lnTo>
                    <a:pt x="1928" y="299"/>
                  </a:lnTo>
                  <a:lnTo>
                    <a:pt x="1885" y="263"/>
                  </a:lnTo>
                  <a:lnTo>
                    <a:pt x="1842" y="229"/>
                  </a:lnTo>
                  <a:lnTo>
                    <a:pt x="1798" y="197"/>
                  </a:lnTo>
                  <a:lnTo>
                    <a:pt x="1750" y="167"/>
                  </a:lnTo>
                  <a:lnTo>
                    <a:pt x="1703" y="139"/>
                  </a:lnTo>
                  <a:lnTo>
                    <a:pt x="1652" y="113"/>
                  </a:lnTo>
                  <a:lnTo>
                    <a:pt x="1602" y="90"/>
                  </a:lnTo>
                  <a:lnTo>
                    <a:pt x="1549" y="70"/>
                  </a:lnTo>
                  <a:lnTo>
                    <a:pt x="1495" y="52"/>
                  </a:lnTo>
                  <a:lnTo>
                    <a:pt x="1441" y="36"/>
                  </a:lnTo>
                  <a:lnTo>
                    <a:pt x="1385" y="23"/>
                  </a:lnTo>
                  <a:lnTo>
                    <a:pt x="1329" y="13"/>
                  </a:lnTo>
                  <a:lnTo>
                    <a:pt x="1271" y="6"/>
                  </a:lnTo>
                  <a:lnTo>
                    <a:pt x="1212" y="1"/>
                  </a:lnTo>
                  <a:lnTo>
                    <a:pt x="1153" y="0"/>
                  </a:lnTo>
                  <a:close/>
                  <a:moveTo>
                    <a:pt x="1148" y="1786"/>
                  </a:moveTo>
                  <a:lnTo>
                    <a:pt x="1115" y="1785"/>
                  </a:lnTo>
                  <a:lnTo>
                    <a:pt x="1083" y="1782"/>
                  </a:lnTo>
                  <a:lnTo>
                    <a:pt x="1051" y="1778"/>
                  </a:lnTo>
                  <a:lnTo>
                    <a:pt x="1019" y="1773"/>
                  </a:lnTo>
                  <a:lnTo>
                    <a:pt x="989" y="1766"/>
                  </a:lnTo>
                  <a:lnTo>
                    <a:pt x="959" y="1758"/>
                  </a:lnTo>
                  <a:lnTo>
                    <a:pt x="929" y="1748"/>
                  </a:lnTo>
                  <a:lnTo>
                    <a:pt x="901" y="1735"/>
                  </a:lnTo>
                  <a:lnTo>
                    <a:pt x="873" y="1723"/>
                  </a:lnTo>
                  <a:lnTo>
                    <a:pt x="846" y="1709"/>
                  </a:lnTo>
                  <a:lnTo>
                    <a:pt x="819" y="1694"/>
                  </a:lnTo>
                  <a:lnTo>
                    <a:pt x="793" y="1678"/>
                  </a:lnTo>
                  <a:lnTo>
                    <a:pt x="769" y="1660"/>
                  </a:lnTo>
                  <a:lnTo>
                    <a:pt x="745" y="1641"/>
                  </a:lnTo>
                  <a:lnTo>
                    <a:pt x="721" y="1621"/>
                  </a:lnTo>
                  <a:lnTo>
                    <a:pt x="700" y="1600"/>
                  </a:lnTo>
                  <a:lnTo>
                    <a:pt x="679" y="1578"/>
                  </a:lnTo>
                  <a:lnTo>
                    <a:pt x="659" y="1556"/>
                  </a:lnTo>
                  <a:lnTo>
                    <a:pt x="640" y="1531"/>
                  </a:lnTo>
                  <a:lnTo>
                    <a:pt x="622" y="1506"/>
                  </a:lnTo>
                  <a:lnTo>
                    <a:pt x="606" y="1481"/>
                  </a:lnTo>
                  <a:lnTo>
                    <a:pt x="591" y="1455"/>
                  </a:lnTo>
                  <a:lnTo>
                    <a:pt x="577" y="1427"/>
                  </a:lnTo>
                  <a:lnTo>
                    <a:pt x="564"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4" y="906"/>
                  </a:lnTo>
                  <a:lnTo>
                    <a:pt x="577" y="878"/>
                  </a:lnTo>
                  <a:lnTo>
                    <a:pt x="591" y="851"/>
                  </a:lnTo>
                  <a:lnTo>
                    <a:pt x="606" y="824"/>
                  </a:lnTo>
                  <a:lnTo>
                    <a:pt x="622" y="799"/>
                  </a:lnTo>
                  <a:lnTo>
                    <a:pt x="640" y="774"/>
                  </a:lnTo>
                  <a:lnTo>
                    <a:pt x="659" y="750"/>
                  </a:lnTo>
                  <a:lnTo>
                    <a:pt x="679" y="727"/>
                  </a:lnTo>
                  <a:lnTo>
                    <a:pt x="700" y="705"/>
                  </a:lnTo>
                  <a:lnTo>
                    <a:pt x="721" y="684"/>
                  </a:lnTo>
                  <a:lnTo>
                    <a:pt x="745" y="664"/>
                  </a:lnTo>
                  <a:lnTo>
                    <a:pt x="769" y="645"/>
                  </a:lnTo>
                  <a:lnTo>
                    <a:pt x="793" y="627"/>
                  </a:lnTo>
                  <a:lnTo>
                    <a:pt x="819" y="611"/>
                  </a:lnTo>
                  <a:lnTo>
                    <a:pt x="846" y="596"/>
                  </a:lnTo>
                  <a:lnTo>
                    <a:pt x="873" y="582"/>
                  </a:lnTo>
                  <a:lnTo>
                    <a:pt x="901" y="569"/>
                  </a:lnTo>
                  <a:lnTo>
                    <a:pt x="929" y="558"/>
                  </a:lnTo>
                  <a:lnTo>
                    <a:pt x="959" y="548"/>
                  </a:lnTo>
                  <a:lnTo>
                    <a:pt x="989" y="539"/>
                  </a:lnTo>
                  <a:lnTo>
                    <a:pt x="1019" y="532"/>
                  </a:lnTo>
                  <a:lnTo>
                    <a:pt x="1051" y="526"/>
                  </a:lnTo>
                  <a:lnTo>
                    <a:pt x="1083" y="522"/>
                  </a:lnTo>
                  <a:lnTo>
                    <a:pt x="1115" y="520"/>
                  </a:lnTo>
                  <a:lnTo>
                    <a:pt x="1148" y="519"/>
                  </a:lnTo>
                  <a:lnTo>
                    <a:pt x="1180" y="520"/>
                  </a:lnTo>
                  <a:lnTo>
                    <a:pt x="1212" y="522"/>
                  </a:lnTo>
                  <a:lnTo>
                    <a:pt x="1244" y="526"/>
                  </a:lnTo>
                  <a:lnTo>
                    <a:pt x="1275" y="532"/>
                  </a:lnTo>
                  <a:lnTo>
                    <a:pt x="1306" y="539"/>
                  </a:lnTo>
                  <a:lnTo>
                    <a:pt x="1336" y="548"/>
                  </a:lnTo>
                  <a:lnTo>
                    <a:pt x="1365" y="558"/>
                  </a:lnTo>
                  <a:lnTo>
                    <a:pt x="1394" y="569"/>
                  </a:lnTo>
                  <a:lnTo>
                    <a:pt x="1423" y="582"/>
                  </a:lnTo>
                  <a:lnTo>
                    <a:pt x="1450" y="596"/>
                  </a:lnTo>
                  <a:lnTo>
                    <a:pt x="1476" y="611"/>
                  </a:lnTo>
                  <a:lnTo>
                    <a:pt x="1501" y="627"/>
                  </a:lnTo>
                  <a:lnTo>
                    <a:pt x="1527" y="645"/>
                  </a:lnTo>
                  <a:lnTo>
                    <a:pt x="1551" y="664"/>
                  </a:lnTo>
                  <a:lnTo>
                    <a:pt x="1573" y="684"/>
                  </a:lnTo>
                  <a:lnTo>
                    <a:pt x="1595" y="705"/>
                  </a:lnTo>
                  <a:lnTo>
                    <a:pt x="1617" y="727"/>
                  </a:lnTo>
                  <a:lnTo>
                    <a:pt x="1637" y="750"/>
                  </a:lnTo>
                  <a:lnTo>
                    <a:pt x="1655" y="774"/>
                  </a:lnTo>
                  <a:lnTo>
                    <a:pt x="1673" y="799"/>
                  </a:lnTo>
                  <a:lnTo>
                    <a:pt x="1689" y="824"/>
                  </a:lnTo>
                  <a:lnTo>
                    <a:pt x="1705" y="851"/>
                  </a:lnTo>
                  <a:lnTo>
                    <a:pt x="1719" y="878"/>
                  </a:lnTo>
                  <a:lnTo>
                    <a:pt x="1731" y="906"/>
                  </a:lnTo>
                  <a:lnTo>
                    <a:pt x="1743" y="934"/>
                  </a:lnTo>
                  <a:lnTo>
                    <a:pt x="1752" y="965"/>
                  </a:lnTo>
                  <a:lnTo>
                    <a:pt x="1761" y="994"/>
                  </a:lnTo>
                  <a:lnTo>
                    <a:pt x="1768" y="1025"/>
                  </a:lnTo>
                  <a:lnTo>
                    <a:pt x="1773" y="1057"/>
                  </a:lnTo>
                  <a:lnTo>
                    <a:pt x="1777" y="1088"/>
                  </a:lnTo>
                  <a:lnTo>
                    <a:pt x="1780" y="1120"/>
                  </a:lnTo>
                  <a:lnTo>
                    <a:pt x="1781" y="1153"/>
                  </a:lnTo>
                  <a:lnTo>
                    <a:pt x="1780" y="1185"/>
                  </a:lnTo>
                  <a:lnTo>
                    <a:pt x="1777" y="1217"/>
                  </a:lnTo>
                  <a:lnTo>
                    <a:pt x="1773" y="1249"/>
                  </a:lnTo>
                  <a:lnTo>
                    <a:pt x="1768" y="1280"/>
                  </a:lnTo>
                  <a:lnTo>
                    <a:pt x="1761" y="1311"/>
                  </a:lnTo>
                  <a:lnTo>
                    <a:pt x="1752" y="1340"/>
                  </a:lnTo>
                  <a:lnTo>
                    <a:pt x="1743" y="1370"/>
                  </a:lnTo>
                  <a:lnTo>
                    <a:pt x="1731" y="1399"/>
                  </a:lnTo>
                  <a:lnTo>
                    <a:pt x="1719" y="1427"/>
                  </a:lnTo>
                  <a:lnTo>
                    <a:pt x="1705" y="1455"/>
                  </a:lnTo>
                  <a:lnTo>
                    <a:pt x="1689" y="1481"/>
                  </a:lnTo>
                  <a:lnTo>
                    <a:pt x="1673" y="1506"/>
                  </a:lnTo>
                  <a:lnTo>
                    <a:pt x="1655" y="1531"/>
                  </a:lnTo>
                  <a:lnTo>
                    <a:pt x="1637" y="1556"/>
                  </a:lnTo>
                  <a:lnTo>
                    <a:pt x="1617" y="1578"/>
                  </a:lnTo>
                  <a:lnTo>
                    <a:pt x="1595" y="1600"/>
                  </a:lnTo>
                  <a:lnTo>
                    <a:pt x="1573" y="1621"/>
                  </a:lnTo>
                  <a:lnTo>
                    <a:pt x="1551" y="1641"/>
                  </a:lnTo>
                  <a:lnTo>
                    <a:pt x="1527" y="1660"/>
                  </a:lnTo>
                  <a:lnTo>
                    <a:pt x="1501" y="1678"/>
                  </a:lnTo>
                  <a:lnTo>
                    <a:pt x="1476" y="1694"/>
                  </a:lnTo>
                  <a:lnTo>
                    <a:pt x="1450" y="1709"/>
                  </a:lnTo>
                  <a:lnTo>
                    <a:pt x="1423" y="1723"/>
                  </a:lnTo>
                  <a:lnTo>
                    <a:pt x="1394" y="1735"/>
                  </a:lnTo>
                  <a:lnTo>
                    <a:pt x="1365" y="1748"/>
                  </a:lnTo>
                  <a:lnTo>
                    <a:pt x="1336" y="1758"/>
                  </a:lnTo>
                  <a:lnTo>
                    <a:pt x="1306" y="1766"/>
                  </a:lnTo>
                  <a:lnTo>
                    <a:pt x="1275" y="1773"/>
                  </a:lnTo>
                  <a:lnTo>
                    <a:pt x="1244" y="1778"/>
                  </a:lnTo>
                  <a:lnTo>
                    <a:pt x="1212" y="1782"/>
                  </a:lnTo>
                  <a:lnTo>
                    <a:pt x="1180" y="1785"/>
                  </a:lnTo>
                  <a:lnTo>
                    <a:pt x="1148" y="178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8" name="Freeform 14"/>
            <p:cNvSpPr>
              <a:spLocks noEditPoints="1"/>
            </p:cNvSpPr>
            <p:nvPr userDrawn="1"/>
          </p:nvSpPr>
          <p:spPr bwMode="auto">
            <a:xfrm>
              <a:off x="5724525" y="3451225"/>
              <a:ext cx="61913" cy="92075"/>
            </a:xfrm>
            <a:custGeom>
              <a:avLst/>
              <a:gdLst/>
              <a:ahLst/>
              <a:cxnLst>
                <a:cxn ang="0">
                  <a:pos x="281" y="0"/>
                </a:cxn>
                <a:cxn ang="0">
                  <a:pos x="316" y="1"/>
                </a:cxn>
                <a:cxn ang="0">
                  <a:pos x="350" y="5"/>
                </a:cxn>
                <a:cxn ang="0">
                  <a:pos x="381" y="11"/>
                </a:cxn>
                <a:cxn ang="0">
                  <a:pos x="411" y="20"/>
                </a:cxn>
                <a:cxn ang="0">
                  <a:pos x="440" y="31"/>
                </a:cxn>
                <a:cxn ang="0">
                  <a:pos x="465" y="44"/>
                </a:cxn>
                <a:cxn ang="0">
                  <a:pos x="489" y="60"/>
                </a:cxn>
                <a:cxn ang="0">
                  <a:pos x="510" y="78"/>
                </a:cxn>
                <a:cxn ang="0">
                  <a:pos x="530" y="98"/>
                </a:cxn>
                <a:cxn ang="0">
                  <a:pos x="548" y="119"/>
                </a:cxn>
                <a:cxn ang="0">
                  <a:pos x="562" y="143"/>
                </a:cxn>
                <a:cxn ang="0">
                  <a:pos x="574" y="170"/>
                </a:cxn>
                <a:cxn ang="0">
                  <a:pos x="584" y="197"/>
                </a:cxn>
                <a:cxn ang="0">
                  <a:pos x="591" y="227"/>
                </a:cxn>
                <a:cxn ang="0">
                  <a:pos x="595" y="259"/>
                </a:cxn>
                <a:cxn ang="0">
                  <a:pos x="597" y="292"/>
                </a:cxn>
                <a:cxn ang="0">
                  <a:pos x="596" y="312"/>
                </a:cxn>
                <a:cxn ang="0">
                  <a:pos x="593" y="346"/>
                </a:cxn>
                <a:cxn ang="0">
                  <a:pos x="587" y="379"/>
                </a:cxn>
                <a:cxn ang="0">
                  <a:pos x="577" y="408"/>
                </a:cxn>
                <a:cxn ang="0">
                  <a:pos x="565" y="436"/>
                </a:cxn>
                <a:cxn ang="0">
                  <a:pos x="551" y="462"/>
                </a:cxn>
                <a:cxn ang="0">
                  <a:pos x="532" y="485"/>
                </a:cxn>
                <a:cxn ang="0">
                  <a:pos x="513" y="506"/>
                </a:cxn>
                <a:cxn ang="0">
                  <a:pos x="491" y="524"/>
                </a:cxn>
                <a:cxn ang="0">
                  <a:pos x="468" y="540"/>
                </a:cxn>
                <a:cxn ang="0">
                  <a:pos x="442" y="555"/>
                </a:cxn>
                <a:cxn ang="0">
                  <a:pos x="414" y="567"/>
                </a:cxn>
                <a:cxn ang="0">
                  <a:pos x="385" y="577"/>
                </a:cxn>
                <a:cxn ang="0">
                  <a:pos x="354" y="584"/>
                </a:cxn>
                <a:cxn ang="0">
                  <a:pos x="322" y="589"/>
                </a:cxn>
                <a:cxn ang="0">
                  <a:pos x="289" y="592"/>
                </a:cxn>
                <a:cxn ang="0">
                  <a:pos x="145" y="593"/>
                </a:cxn>
                <a:cxn ang="0">
                  <a:pos x="0" y="877"/>
                </a:cxn>
                <a:cxn ang="0">
                  <a:pos x="272" y="461"/>
                </a:cxn>
                <a:cxn ang="0">
                  <a:pos x="312" y="458"/>
                </a:cxn>
                <a:cxn ang="0">
                  <a:pos x="347" y="450"/>
                </a:cxn>
                <a:cxn ang="0">
                  <a:pos x="377" y="434"/>
                </a:cxn>
                <a:cxn ang="0">
                  <a:pos x="402" y="415"/>
                </a:cxn>
                <a:cxn ang="0">
                  <a:pos x="422" y="392"/>
                </a:cxn>
                <a:cxn ang="0">
                  <a:pos x="436" y="364"/>
                </a:cxn>
                <a:cxn ang="0">
                  <a:pos x="446" y="332"/>
                </a:cxn>
                <a:cxn ang="0">
                  <a:pos x="449" y="297"/>
                </a:cxn>
                <a:cxn ang="0">
                  <a:pos x="448" y="277"/>
                </a:cxn>
                <a:cxn ang="0">
                  <a:pos x="442" y="241"/>
                </a:cxn>
                <a:cxn ang="0">
                  <a:pos x="430" y="211"/>
                </a:cxn>
                <a:cxn ang="0">
                  <a:pos x="413" y="186"/>
                </a:cxn>
                <a:cxn ang="0">
                  <a:pos x="390" y="165"/>
                </a:cxn>
                <a:cxn ang="0">
                  <a:pos x="363" y="150"/>
                </a:cxn>
                <a:cxn ang="0">
                  <a:pos x="329" y="138"/>
                </a:cxn>
                <a:cxn ang="0">
                  <a:pos x="293" y="133"/>
                </a:cxn>
                <a:cxn ang="0">
                  <a:pos x="145" y="132"/>
                </a:cxn>
                <a:cxn ang="0">
                  <a:pos x="272" y="461"/>
                </a:cxn>
              </a:cxnLst>
              <a:rect l="0" t="0" r="r" b="b"/>
              <a:pathLst>
                <a:path w="597" h="877">
                  <a:moveTo>
                    <a:pt x="0" y="0"/>
                  </a:moveTo>
                  <a:lnTo>
                    <a:pt x="281" y="0"/>
                  </a:lnTo>
                  <a:lnTo>
                    <a:pt x="299" y="0"/>
                  </a:lnTo>
                  <a:lnTo>
                    <a:pt x="316" y="1"/>
                  </a:lnTo>
                  <a:lnTo>
                    <a:pt x="333" y="3"/>
                  </a:lnTo>
                  <a:lnTo>
                    <a:pt x="350" y="5"/>
                  </a:lnTo>
                  <a:lnTo>
                    <a:pt x="366" y="8"/>
                  </a:lnTo>
                  <a:lnTo>
                    <a:pt x="381" y="11"/>
                  </a:lnTo>
                  <a:lnTo>
                    <a:pt x="396" y="15"/>
                  </a:lnTo>
                  <a:lnTo>
                    <a:pt x="411" y="20"/>
                  </a:lnTo>
                  <a:lnTo>
                    <a:pt x="425" y="25"/>
                  </a:lnTo>
                  <a:lnTo>
                    <a:pt x="440" y="31"/>
                  </a:lnTo>
                  <a:lnTo>
                    <a:pt x="453" y="37"/>
                  </a:lnTo>
                  <a:lnTo>
                    <a:pt x="465" y="44"/>
                  </a:lnTo>
                  <a:lnTo>
                    <a:pt x="477" y="52"/>
                  </a:lnTo>
                  <a:lnTo>
                    <a:pt x="489" y="60"/>
                  </a:lnTo>
                  <a:lnTo>
                    <a:pt x="500" y="69"/>
                  </a:lnTo>
                  <a:lnTo>
                    <a:pt x="510" y="78"/>
                  </a:lnTo>
                  <a:lnTo>
                    <a:pt x="520" y="88"/>
                  </a:lnTo>
                  <a:lnTo>
                    <a:pt x="530" y="98"/>
                  </a:lnTo>
                  <a:lnTo>
                    <a:pt x="539" y="108"/>
                  </a:lnTo>
                  <a:lnTo>
                    <a:pt x="548" y="119"/>
                  </a:lnTo>
                  <a:lnTo>
                    <a:pt x="555" y="131"/>
                  </a:lnTo>
                  <a:lnTo>
                    <a:pt x="562" y="143"/>
                  </a:lnTo>
                  <a:lnTo>
                    <a:pt x="569" y="157"/>
                  </a:lnTo>
                  <a:lnTo>
                    <a:pt x="574" y="170"/>
                  </a:lnTo>
                  <a:lnTo>
                    <a:pt x="579" y="183"/>
                  </a:lnTo>
                  <a:lnTo>
                    <a:pt x="584" y="197"/>
                  </a:lnTo>
                  <a:lnTo>
                    <a:pt x="588" y="212"/>
                  </a:lnTo>
                  <a:lnTo>
                    <a:pt x="591" y="227"/>
                  </a:lnTo>
                  <a:lnTo>
                    <a:pt x="593" y="242"/>
                  </a:lnTo>
                  <a:lnTo>
                    <a:pt x="595" y="259"/>
                  </a:lnTo>
                  <a:lnTo>
                    <a:pt x="596" y="275"/>
                  </a:lnTo>
                  <a:lnTo>
                    <a:pt x="597" y="292"/>
                  </a:lnTo>
                  <a:lnTo>
                    <a:pt x="597" y="294"/>
                  </a:lnTo>
                  <a:lnTo>
                    <a:pt x="596" y="312"/>
                  </a:lnTo>
                  <a:lnTo>
                    <a:pt x="595" y="329"/>
                  </a:lnTo>
                  <a:lnTo>
                    <a:pt x="593" y="346"/>
                  </a:lnTo>
                  <a:lnTo>
                    <a:pt x="590" y="363"/>
                  </a:lnTo>
                  <a:lnTo>
                    <a:pt x="587" y="379"/>
                  </a:lnTo>
                  <a:lnTo>
                    <a:pt x="582" y="394"/>
                  </a:lnTo>
                  <a:lnTo>
                    <a:pt x="577" y="408"/>
                  </a:lnTo>
                  <a:lnTo>
                    <a:pt x="572" y="422"/>
                  </a:lnTo>
                  <a:lnTo>
                    <a:pt x="565" y="436"/>
                  </a:lnTo>
                  <a:lnTo>
                    <a:pt x="558" y="449"/>
                  </a:lnTo>
                  <a:lnTo>
                    <a:pt x="551" y="462"/>
                  </a:lnTo>
                  <a:lnTo>
                    <a:pt x="542" y="474"/>
                  </a:lnTo>
                  <a:lnTo>
                    <a:pt x="532" y="485"/>
                  </a:lnTo>
                  <a:lnTo>
                    <a:pt x="523" y="495"/>
                  </a:lnTo>
                  <a:lnTo>
                    <a:pt x="513" y="506"/>
                  </a:lnTo>
                  <a:lnTo>
                    <a:pt x="502" y="515"/>
                  </a:lnTo>
                  <a:lnTo>
                    <a:pt x="491" y="524"/>
                  </a:lnTo>
                  <a:lnTo>
                    <a:pt x="480" y="533"/>
                  </a:lnTo>
                  <a:lnTo>
                    <a:pt x="468" y="540"/>
                  </a:lnTo>
                  <a:lnTo>
                    <a:pt x="455" y="549"/>
                  </a:lnTo>
                  <a:lnTo>
                    <a:pt x="442" y="555"/>
                  </a:lnTo>
                  <a:lnTo>
                    <a:pt x="428" y="562"/>
                  </a:lnTo>
                  <a:lnTo>
                    <a:pt x="414" y="567"/>
                  </a:lnTo>
                  <a:lnTo>
                    <a:pt x="399" y="572"/>
                  </a:lnTo>
                  <a:lnTo>
                    <a:pt x="385" y="577"/>
                  </a:lnTo>
                  <a:lnTo>
                    <a:pt x="370" y="581"/>
                  </a:lnTo>
                  <a:lnTo>
                    <a:pt x="354" y="584"/>
                  </a:lnTo>
                  <a:lnTo>
                    <a:pt x="338" y="587"/>
                  </a:lnTo>
                  <a:lnTo>
                    <a:pt x="322" y="589"/>
                  </a:lnTo>
                  <a:lnTo>
                    <a:pt x="306" y="591"/>
                  </a:lnTo>
                  <a:lnTo>
                    <a:pt x="289" y="592"/>
                  </a:lnTo>
                  <a:lnTo>
                    <a:pt x="272" y="593"/>
                  </a:lnTo>
                  <a:lnTo>
                    <a:pt x="145" y="593"/>
                  </a:lnTo>
                  <a:lnTo>
                    <a:pt x="145" y="877"/>
                  </a:lnTo>
                  <a:lnTo>
                    <a:pt x="0" y="877"/>
                  </a:lnTo>
                  <a:lnTo>
                    <a:pt x="0" y="0"/>
                  </a:lnTo>
                  <a:close/>
                  <a:moveTo>
                    <a:pt x="272" y="461"/>
                  </a:moveTo>
                  <a:lnTo>
                    <a:pt x="293" y="461"/>
                  </a:lnTo>
                  <a:lnTo>
                    <a:pt x="312" y="458"/>
                  </a:lnTo>
                  <a:lnTo>
                    <a:pt x="329" y="455"/>
                  </a:lnTo>
                  <a:lnTo>
                    <a:pt x="347" y="450"/>
                  </a:lnTo>
                  <a:lnTo>
                    <a:pt x="363" y="442"/>
                  </a:lnTo>
                  <a:lnTo>
                    <a:pt x="377" y="434"/>
                  </a:lnTo>
                  <a:lnTo>
                    <a:pt x="390" y="425"/>
                  </a:lnTo>
                  <a:lnTo>
                    <a:pt x="402" y="415"/>
                  </a:lnTo>
                  <a:lnTo>
                    <a:pt x="413" y="404"/>
                  </a:lnTo>
                  <a:lnTo>
                    <a:pt x="422" y="392"/>
                  </a:lnTo>
                  <a:lnTo>
                    <a:pt x="430" y="378"/>
                  </a:lnTo>
                  <a:lnTo>
                    <a:pt x="436" y="364"/>
                  </a:lnTo>
                  <a:lnTo>
                    <a:pt x="442" y="349"/>
                  </a:lnTo>
                  <a:lnTo>
                    <a:pt x="446" y="332"/>
                  </a:lnTo>
                  <a:lnTo>
                    <a:pt x="448" y="315"/>
                  </a:lnTo>
                  <a:lnTo>
                    <a:pt x="449" y="297"/>
                  </a:lnTo>
                  <a:lnTo>
                    <a:pt x="449" y="296"/>
                  </a:lnTo>
                  <a:lnTo>
                    <a:pt x="448" y="277"/>
                  </a:lnTo>
                  <a:lnTo>
                    <a:pt x="446" y="259"/>
                  </a:lnTo>
                  <a:lnTo>
                    <a:pt x="442" y="241"/>
                  </a:lnTo>
                  <a:lnTo>
                    <a:pt x="436" y="225"/>
                  </a:lnTo>
                  <a:lnTo>
                    <a:pt x="430" y="211"/>
                  </a:lnTo>
                  <a:lnTo>
                    <a:pt x="422" y="198"/>
                  </a:lnTo>
                  <a:lnTo>
                    <a:pt x="413" y="186"/>
                  </a:lnTo>
                  <a:lnTo>
                    <a:pt x="402" y="175"/>
                  </a:lnTo>
                  <a:lnTo>
                    <a:pt x="390" y="165"/>
                  </a:lnTo>
                  <a:lnTo>
                    <a:pt x="377" y="157"/>
                  </a:lnTo>
                  <a:lnTo>
                    <a:pt x="363" y="150"/>
                  </a:lnTo>
                  <a:lnTo>
                    <a:pt x="347" y="143"/>
                  </a:lnTo>
                  <a:lnTo>
                    <a:pt x="329" y="138"/>
                  </a:lnTo>
                  <a:lnTo>
                    <a:pt x="312" y="135"/>
                  </a:lnTo>
                  <a:lnTo>
                    <a:pt x="293" y="133"/>
                  </a:lnTo>
                  <a:lnTo>
                    <a:pt x="272" y="132"/>
                  </a:lnTo>
                  <a:lnTo>
                    <a:pt x="145" y="132"/>
                  </a:lnTo>
                  <a:lnTo>
                    <a:pt x="145" y="461"/>
                  </a:lnTo>
                  <a:lnTo>
                    <a:pt x="272" y="4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9" name="Freeform 15"/>
            <p:cNvSpPr>
              <a:spLocks noEditPoints="1"/>
            </p:cNvSpPr>
            <p:nvPr userDrawn="1"/>
          </p:nvSpPr>
          <p:spPr bwMode="auto">
            <a:xfrm>
              <a:off x="5800725" y="3451225"/>
              <a:ext cx="69850" cy="92075"/>
            </a:xfrm>
            <a:custGeom>
              <a:avLst/>
              <a:gdLst/>
              <a:ahLst/>
              <a:cxnLst>
                <a:cxn ang="0">
                  <a:pos x="317" y="0"/>
                </a:cxn>
                <a:cxn ang="0">
                  <a:pos x="353" y="1"/>
                </a:cxn>
                <a:cxn ang="0">
                  <a:pos x="388" y="5"/>
                </a:cxn>
                <a:cxn ang="0">
                  <a:pos x="421" y="12"/>
                </a:cxn>
                <a:cxn ang="0">
                  <a:pos x="451" y="21"/>
                </a:cxn>
                <a:cxn ang="0">
                  <a:pos x="480" y="33"/>
                </a:cxn>
                <a:cxn ang="0">
                  <a:pos x="506" y="48"/>
                </a:cxn>
                <a:cxn ang="0">
                  <a:pos x="530" y="64"/>
                </a:cxn>
                <a:cxn ang="0">
                  <a:pos x="551" y="83"/>
                </a:cxn>
                <a:cxn ang="0">
                  <a:pos x="568" y="101"/>
                </a:cxn>
                <a:cxn ang="0">
                  <a:pos x="582"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4"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1" y="333"/>
                </a:cxn>
                <a:cxn ang="0">
                  <a:pos x="477" y="302"/>
                </a:cxn>
                <a:cxn ang="0">
                  <a:pos x="477" y="283"/>
                </a:cxn>
                <a:cxn ang="0">
                  <a:pos x="474" y="249"/>
                </a:cxn>
                <a:cxn ang="0">
                  <a:pos x="465" y="218"/>
                </a:cxn>
                <a:cxn ang="0">
                  <a:pos x="451" y="192"/>
                </a:cxn>
                <a:cxn ang="0">
                  <a:pos x="431" y="171"/>
                </a:cxn>
                <a:cxn ang="0">
                  <a:pos x="407" y="155"/>
                </a:cxn>
                <a:cxn ang="0">
                  <a:pos x="377"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80" y="33"/>
                  </a:lnTo>
                  <a:lnTo>
                    <a:pt x="494" y="40"/>
                  </a:lnTo>
                  <a:lnTo>
                    <a:pt x="506" y="48"/>
                  </a:lnTo>
                  <a:lnTo>
                    <a:pt x="518" y="56"/>
                  </a:lnTo>
                  <a:lnTo>
                    <a:pt x="530" y="64"/>
                  </a:lnTo>
                  <a:lnTo>
                    <a:pt x="540" y="73"/>
                  </a:lnTo>
                  <a:lnTo>
                    <a:pt x="551" y="83"/>
                  </a:lnTo>
                  <a:lnTo>
                    <a:pt x="559" y="92"/>
                  </a:lnTo>
                  <a:lnTo>
                    <a:pt x="568" y="101"/>
                  </a:lnTo>
                  <a:lnTo>
                    <a:pt x="575" y="111"/>
                  </a:lnTo>
                  <a:lnTo>
                    <a:pt x="582" y="121"/>
                  </a:lnTo>
                  <a:lnTo>
                    <a:pt x="589"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4" y="429"/>
                  </a:lnTo>
                  <a:lnTo>
                    <a:pt x="573" y="445"/>
                  </a:lnTo>
                  <a:lnTo>
                    <a:pt x="560" y="461"/>
                  </a:lnTo>
                  <a:lnTo>
                    <a:pt x="546" y="476"/>
                  </a:lnTo>
                  <a:lnTo>
                    <a:pt x="531" y="488"/>
                  </a:lnTo>
                  <a:lnTo>
                    <a:pt x="515" y="500"/>
                  </a:lnTo>
                  <a:lnTo>
                    <a:pt x="498" y="511"/>
                  </a:lnTo>
                  <a:lnTo>
                    <a:pt x="481" y="521"/>
                  </a:lnTo>
                  <a:lnTo>
                    <a:pt x="461" y="529"/>
                  </a:lnTo>
                  <a:lnTo>
                    <a:pt x="442" y="537"/>
                  </a:lnTo>
                  <a:lnTo>
                    <a:pt x="648" y="877"/>
                  </a:lnTo>
                  <a:lnTo>
                    <a:pt x="481"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7" y="426"/>
                  </a:lnTo>
                  <a:lnTo>
                    <a:pt x="392" y="420"/>
                  </a:lnTo>
                  <a:lnTo>
                    <a:pt x="407" y="413"/>
                  </a:lnTo>
                  <a:lnTo>
                    <a:pt x="420" y="405"/>
                  </a:lnTo>
                  <a:lnTo>
                    <a:pt x="431" y="396"/>
                  </a:lnTo>
                  <a:lnTo>
                    <a:pt x="442" y="385"/>
                  </a:lnTo>
                  <a:lnTo>
                    <a:pt x="451" y="374"/>
                  </a:lnTo>
                  <a:lnTo>
                    <a:pt x="459" y="362"/>
                  </a:lnTo>
                  <a:lnTo>
                    <a:pt x="465" y="348"/>
                  </a:lnTo>
                  <a:lnTo>
                    <a:pt x="471" y="333"/>
                  </a:lnTo>
                  <a:lnTo>
                    <a:pt x="474" y="318"/>
                  </a:lnTo>
                  <a:lnTo>
                    <a:pt x="477" y="302"/>
                  </a:lnTo>
                  <a:lnTo>
                    <a:pt x="477" y="286"/>
                  </a:lnTo>
                  <a:lnTo>
                    <a:pt x="477" y="283"/>
                  </a:lnTo>
                  <a:lnTo>
                    <a:pt x="477" y="265"/>
                  </a:lnTo>
                  <a:lnTo>
                    <a:pt x="474" y="249"/>
                  </a:lnTo>
                  <a:lnTo>
                    <a:pt x="471" y="232"/>
                  </a:lnTo>
                  <a:lnTo>
                    <a:pt x="465" y="218"/>
                  </a:lnTo>
                  <a:lnTo>
                    <a:pt x="458" y="204"/>
                  </a:lnTo>
                  <a:lnTo>
                    <a:pt x="451" y="192"/>
                  </a:lnTo>
                  <a:lnTo>
                    <a:pt x="442" y="181"/>
                  </a:lnTo>
                  <a:lnTo>
                    <a:pt x="431" y="171"/>
                  </a:lnTo>
                  <a:lnTo>
                    <a:pt x="420" y="162"/>
                  </a:lnTo>
                  <a:lnTo>
                    <a:pt x="407" y="155"/>
                  </a:lnTo>
                  <a:lnTo>
                    <a:pt x="393" y="148"/>
                  </a:lnTo>
                  <a:lnTo>
                    <a:pt x="377" y="142"/>
                  </a:lnTo>
                  <a:lnTo>
                    <a:pt x="360" y="138"/>
                  </a:lnTo>
                  <a:lnTo>
                    <a:pt x="343" y="135"/>
                  </a:lnTo>
                  <a:lnTo>
                    <a:pt x="324" y="133"/>
                  </a:lnTo>
                  <a:lnTo>
                    <a:pt x="304" y="132"/>
                  </a:lnTo>
                  <a:lnTo>
                    <a:pt x="145" y="132"/>
                  </a:lnTo>
                  <a:lnTo>
                    <a:pt x="145" y="437"/>
                  </a:lnTo>
                  <a:lnTo>
                    <a:pt x="302" y="4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0" name="Freeform 16"/>
            <p:cNvSpPr>
              <a:spLocks noEditPoints="1"/>
            </p:cNvSpPr>
            <p:nvPr userDrawn="1"/>
          </p:nvSpPr>
          <p:spPr bwMode="auto">
            <a:xfrm>
              <a:off x="5880100" y="3449638"/>
              <a:ext cx="82550" cy="95250"/>
            </a:xfrm>
            <a:custGeom>
              <a:avLst/>
              <a:gdLst/>
              <a:ahLst/>
              <a:cxnLst>
                <a:cxn ang="0">
                  <a:pos x="4" y="377"/>
                </a:cxn>
                <a:cxn ang="0">
                  <a:pos x="30" y="268"/>
                </a:cxn>
                <a:cxn ang="0">
                  <a:pos x="74" y="174"/>
                </a:cxn>
                <a:cxn ang="0">
                  <a:pos x="137" y="98"/>
                </a:cxn>
                <a:cxn ang="0">
                  <a:pos x="216" y="42"/>
                </a:cxn>
                <a:cxn ang="0">
                  <a:pos x="308" y="9"/>
                </a:cxn>
                <a:cxn ang="0">
                  <a:pos x="412" y="1"/>
                </a:cxn>
                <a:cxn ang="0">
                  <a:pos x="511" y="19"/>
                </a:cxn>
                <a:cxn ang="0">
                  <a:pos x="598" y="62"/>
                </a:cxn>
                <a:cxn ang="0">
                  <a:pos x="669" y="125"/>
                </a:cxn>
                <a:cxn ang="0">
                  <a:pos x="725" y="208"/>
                </a:cxn>
                <a:cxn ang="0">
                  <a:pos x="761" y="308"/>
                </a:cxn>
                <a:cxn ang="0">
                  <a:pos x="778" y="421"/>
                </a:cxn>
                <a:cxn ang="0">
                  <a:pos x="774" y="528"/>
                </a:cxn>
                <a:cxn ang="0">
                  <a:pos x="749" y="637"/>
                </a:cxn>
                <a:cxn ang="0">
                  <a:pos x="705" y="731"/>
                </a:cxn>
                <a:cxn ang="0">
                  <a:pos x="642" y="807"/>
                </a:cxn>
                <a:cxn ang="0">
                  <a:pos x="563" y="863"/>
                </a:cxn>
                <a:cxn ang="0">
                  <a:pos x="470" y="896"/>
                </a:cxn>
                <a:cxn ang="0">
                  <a:pos x="367" y="904"/>
                </a:cxn>
                <a:cxn ang="0">
                  <a:pos x="267" y="886"/>
                </a:cxn>
                <a:cxn ang="0">
                  <a:pos x="181" y="843"/>
                </a:cxn>
                <a:cxn ang="0">
                  <a:pos x="109" y="780"/>
                </a:cxn>
                <a:cxn ang="0">
                  <a:pos x="53" y="697"/>
                </a:cxn>
                <a:cxn ang="0">
                  <a:pos x="17" y="597"/>
                </a:cxn>
                <a:cxn ang="0">
                  <a:pos x="1" y="484"/>
                </a:cxn>
                <a:cxn ang="0">
                  <a:pos x="626" y="414"/>
                </a:cxn>
                <a:cxn ang="0">
                  <a:pos x="614" y="335"/>
                </a:cxn>
                <a:cxn ang="0">
                  <a:pos x="589" y="267"/>
                </a:cxn>
                <a:cxn ang="0">
                  <a:pos x="551" y="211"/>
                </a:cxn>
                <a:cxn ang="0">
                  <a:pos x="505" y="170"/>
                </a:cxn>
                <a:cxn ang="0">
                  <a:pos x="450" y="143"/>
                </a:cxn>
                <a:cxn ang="0">
                  <a:pos x="389" y="134"/>
                </a:cxn>
                <a:cxn ang="0">
                  <a:pos x="327" y="143"/>
                </a:cxn>
                <a:cxn ang="0">
                  <a:pos x="272" y="169"/>
                </a:cxn>
                <a:cxn ang="0">
                  <a:pos x="226" y="210"/>
                </a:cxn>
                <a:cxn ang="0">
                  <a:pos x="189" y="266"/>
                </a:cxn>
                <a:cxn ang="0">
                  <a:pos x="165" y="333"/>
                </a:cxn>
                <a:cxn ang="0">
                  <a:pos x="152" y="413"/>
                </a:cxn>
                <a:cxn ang="0">
                  <a:pos x="152" y="491"/>
                </a:cxn>
                <a:cxn ang="0">
                  <a:pos x="165" y="570"/>
                </a:cxn>
                <a:cxn ang="0">
                  <a:pos x="190" y="638"/>
                </a:cxn>
                <a:cxn ang="0">
                  <a:pos x="227" y="694"/>
                </a:cxn>
                <a:cxn ang="0">
                  <a:pos x="274" y="735"/>
                </a:cxn>
                <a:cxn ang="0">
                  <a:pos x="329" y="762"/>
                </a:cxn>
                <a:cxn ang="0">
                  <a:pos x="391" y="771"/>
                </a:cxn>
                <a:cxn ang="0">
                  <a:pos x="452" y="762"/>
                </a:cxn>
                <a:cxn ang="0">
                  <a:pos x="507" y="736"/>
                </a:cxn>
                <a:cxn ang="0">
                  <a:pos x="552" y="695"/>
                </a:cxn>
                <a:cxn ang="0">
                  <a:pos x="589" y="639"/>
                </a:cxn>
                <a:cxn ang="0">
                  <a:pos x="614" y="572"/>
                </a:cxn>
                <a:cxn ang="0">
                  <a:pos x="626" y="492"/>
                </a:cxn>
              </a:cxnLst>
              <a:rect l="0" t="0" r="r" b="b"/>
              <a:pathLst>
                <a:path w="778" h="905">
                  <a:moveTo>
                    <a:pt x="0" y="459"/>
                  </a:moveTo>
                  <a:lnTo>
                    <a:pt x="0" y="447"/>
                  </a:lnTo>
                  <a:lnTo>
                    <a:pt x="1" y="423"/>
                  </a:lnTo>
                  <a:lnTo>
                    <a:pt x="2" y="400"/>
                  </a:lnTo>
                  <a:lnTo>
                    <a:pt x="4" y="377"/>
                  </a:lnTo>
                  <a:lnTo>
                    <a:pt x="9" y="353"/>
                  </a:lnTo>
                  <a:lnTo>
                    <a:pt x="13" y="331"/>
                  </a:lnTo>
                  <a:lnTo>
                    <a:pt x="17" y="309"/>
                  </a:lnTo>
                  <a:lnTo>
                    <a:pt x="23" y="288"/>
                  </a:lnTo>
                  <a:lnTo>
                    <a:pt x="30" y="268"/>
                  </a:lnTo>
                  <a:lnTo>
                    <a:pt x="37" y="247"/>
                  </a:lnTo>
                  <a:lnTo>
                    <a:pt x="45" y="228"/>
                  </a:lnTo>
                  <a:lnTo>
                    <a:pt x="54" y="209"/>
                  </a:lnTo>
                  <a:lnTo>
                    <a:pt x="63" y="192"/>
                  </a:lnTo>
                  <a:lnTo>
                    <a:pt x="74" y="174"/>
                  </a:lnTo>
                  <a:lnTo>
                    <a:pt x="85" y="157"/>
                  </a:lnTo>
                  <a:lnTo>
                    <a:pt x="97" y="141"/>
                  </a:lnTo>
                  <a:lnTo>
                    <a:pt x="110" y="126"/>
                  </a:lnTo>
                  <a:lnTo>
                    <a:pt x="123" y="112"/>
                  </a:lnTo>
                  <a:lnTo>
                    <a:pt x="137" y="98"/>
                  </a:lnTo>
                  <a:lnTo>
                    <a:pt x="151" y="85"/>
                  </a:lnTo>
                  <a:lnTo>
                    <a:pt x="166" y="73"/>
                  </a:lnTo>
                  <a:lnTo>
                    <a:pt x="182" y="62"/>
                  </a:lnTo>
                  <a:lnTo>
                    <a:pt x="199" y="51"/>
                  </a:lnTo>
                  <a:lnTo>
                    <a:pt x="216" y="42"/>
                  </a:lnTo>
                  <a:lnTo>
                    <a:pt x="233" y="33"/>
                  </a:lnTo>
                  <a:lnTo>
                    <a:pt x="251" y="26"/>
                  </a:lnTo>
                  <a:lnTo>
                    <a:pt x="269" y="19"/>
                  </a:lnTo>
                  <a:lnTo>
                    <a:pt x="288" y="13"/>
                  </a:lnTo>
                  <a:lnTo>
                    <a:pt x="308" y="9"/>
                  </a:lnTo>
                  <a:lnTo>
                    <a:pt x="328" y="5"/>
                  </a:lnTo>
                  <a:lnTo>
                    <a:pt x="348" y="2"/>
                  </a:lnTo>
                  <a:lnTo>
                    <a:pt x="369" y="1"/>
                  </a:lnTo>
                  <a:lnTo>
                    <a:pt x="391" y="0"/>
                  </a:lnTo>
                  <a:lnTo>
                    <a:pt x="412" y="1"/>
                  </a:lnTo>
                  <a:lnTo>
                    <a:pt x="432" y="2"/>
                  </a:lnTo>
                  <a:lnTo>
                    <a:pt x="453" y="5"/>
                  </a:lnTo>
                  <a:lnTo>
                    <a:pt x="472" y="9"/>
                  </a:lnTo>
                  <a:lnTo>
                    <a:pt x="492" y="13"/>
                  </a:lnTo>
                  <a:lnTo>
                    <a:pt x="511" y="19"/>
                  </a:lnTo>
                  <a:lnTo>
                    <a:pt x="529" y="26"/>
                  </a:lnTo>
                  <a:lnTo>
                    <a:pt x="547" y="33"/>
                  </a:lnTo>
                  <a:lnTo>
                    <a:pt x="564" y="41"/>
                  </a:lnTo>
                  <a:lnTo>
                    <a:pt x="582" y="51"/>
                  </a:lnTo>
                  <a:lnTo>
                    <a:pt x="598" y="62"/>
                  </a:lnTo>
                  <a:lnTo>
                    <a:pt x="613" y="73"/>
                  </a:lnTo>
                  <a:lnTo>
                    <a:pt x="628" y="85"/>
                  </a:lnTo>
                  <a:lnTo>
                    <a:pt x="643" y="97"/>
                  </a:lnTo>
                  <a:lnTo>
                    <a:pt x="656" y="111"/>
                  </a:lnTo>
                  <a:lnTo>
                    <a:pt x="669" y="125"/>
                  </a:lnTo>
                  <a:lnTo>
                    <a:pt x="683" y="140"/>
                  </a:lnTo>
                  <a:lnTo>
                    <a:pt x="694" y="156"/>
                  </a:lnTo>
                  <a:lnTo>
                    <a:pt x="705" y="173"/>
                  </a:lnTo>
                  <a:lnTo>
                    <a:pt x="715" y="190"/>
                  </a:lnTo>
                  <a:lnTo>
                    <a:pt x="725" y="208"/>
                  </a:lnTo>
                  <a:lnTo>
                    <a:pt x="734" y="227"/>
                  </a:lnTo>
                  <a:lnTo>
                    <a:pt x="742" y="246"/>
                  </a:lnTo>
                  <a:lnTo>
                    <a:pt x="749" y="266"/>
                  </a:lnTo>
                  <a:lnTo>
                    <a:pt x="756" y="287"/>
                  </a:lnTo>
                  <a:lnTo>
                    <a:pt x="761" y="308"/>
                  </a:lnTo>
                  <a:lnTo>
                    <a:pt x="766" y="329"/>
                  </a:lnTo>
                  <a:lnTo>
                    <a:pt x="771" y="351"/>
                  </a:lnTo>
                  <a:lnTo>
                    <a:pt x="774" y="374"/>
                  </a:lnTo>
                  <a:lnTo>
                    <a:pt x="776" y="397"/>
                  </a:lnTo>
                  <a:lnTo>
                    <a:pt x="778" y="421"/>
                  </a:lnTo>
                  <a:lnTo>
                    <a:pt x="778" y="445"/>
                  </a:lnTo>
                  <a:lnTo>
                    <a:pt x="778" y="457"/>
                  </a:lnTo>
                  <a:lnTo>
                    <a:pt x="778" y="482"/>
                  </a:lnTo>
                  <a:lnTo>
                    <a:pt x="776" y="505"/>
                  </a:lnTo>
                  <a:lnTo>
                    <a:pt x="774" y="528"/>
                  </a:lnTo>
                  <a:lnTo>
                    <a:pt x="771" y="551"/>
                  </a:lnTo>
                  <a:lnTo>
                    <a:pt x="766" y="574"/>
                  </a:lnTo>
                  <a:lnTo>
                    <a:pt x="761" y="596"/>
                  </a:lnTo>
                  <a:lnTo>
                    <a:pt x="755" y="617"/>
                  </a:lnTo>
                  <a:lnTo>
                    <a:pt x="749" y="637"/>
                  </a:lnTo>
                  <a:lnTo>
                    <a:pt x="742" y="657"/>
                  </a:lnTo>
                  <a:lnTo>
                    <a:pt x="733" y="677"/>
                  </a:lnTo>
                  <a:lnTo>
                    <a:pt x="725" y="695"/>
                  </a:lnTo>
                  <a:lnTo>
                    <a:pt x="715" y="713"/>
                  </a:lnTo>
                  <a:lnTo>
                    <a:pt x="705" y="731"/>
                  </a:lnTo>
                  <a:lnTo>
                    <a:pt x="694" y="747"/>
                  </a:lnTo>
                  <a:lnTo>
                    <a:pt x="682" y="764"/>
                  </a:lnTo>
                  <a:lnTo>
                    <a:pt x="669" y="779"/>
                  </a:lnTo>
                  <a:lnTo>
                    <a:pt x="655" y="793"/>
                  </a:lnTo>
                  <a:lnTo>
                    <a:pt x="642" y="807"/>
                  </a:lnTo>
                  <a:lnTo>
                    <a:pt x="627" y="820"/>
                  </a:lnTo>
                  <a:lnTo>
                    <a:pt x="612" y="832"/>
                  </a:lnTo>
                  <a:lnTo>
                    <a:pt x="597" y="843"/>
                  </a:lnTo>
                  <a:lnTo>
                    <a:pt x="581" y="853"/>
                  </a:lnTo>
                  <a:lnTo>
                    <a:pt x="563" y="863"/>
                  </a:lnTo>
                  <a:lnTo>
                    <a:pt x="546" y="872"/>
                  </a:lnTo>
                  <a:lnTo>
                    <a:pt x="528" y="879"/>
                  </a:lnTo>
                  <a:lnTo>
                    <a:pt x="509" y="886"/>
                  </a:lnTo>
                  <a:lnTo>
                    <a:pt x="491" y="892"/>
                  </a:lnTo>
                  <a:lnTo>
                    <a:pt x="470" y="896"/>
                  </a:lnTo>
                  <a:lnTo>
                    <a:pt x="451" y="900"/>
                  </a:lnTo>
                  <a:lnTo>
                    <a:pt x="430" y="902"/>
                  </a:lnTo>
                  <a:lnTo>
                    <a:pt x="410" y="904"/>
                  </a:lnTo>
                  <a:lnTo>
                    <a:pt x="389" y="905"/>
                  </a:lnTo>
                  <a:lnTo>
                    <a:pt x="367" y="904"/>
                  </a:lnTo>
                  <a:lnTo>
                    <a:pt x="346" y="903"/>
                  </a:lnTo>
                  <a:lnTo>
                    <a:pt x="326" y="900"/>
                  </a:lnTo>
                  <a:lnTo>
                    <a:pt x="306" y="896"/>
                  </a:lnTo>
                  <a:lnTo>
                    <a:pt x="286" y="892"/>
                  </a:lnTo>
                  <a:lnTo>
                    <a:pt x="267" y="886"/>
                  </a:lnTo>
                  <a:lnTo>
                    <a:pt x="249" y="879"/>
                  </a:lnTo>
                  <a:lnTo>
                    <a:pt x="231" y="872"/>
                  </a:lnTo>
                  <a:lnTo>
                    <a:pt x="214" y="864"/>
                  </a:lnTo>
                  <a:lnTo>
                    <a:pt x="198" y="853"/>
                  </a:lnTo>
                  <a:lnTo>
                    <a:pt x="181" y="843"/>
                  </a:lnTo>
                  <a:lnTo>
                    <a:pt x="165" y="832"/>
                  </a:lnTo>
                  <a:lnTo>
                    <a:pt x="150" y="820"/>
                  </a:lnTo>
                  <a:lnTo>
                    <a:pt x="136" y="807"/>
                  </a:lnTo>
                  <a:lnTo>
                    <a:pt x="122" y="794"/>
                  </a:lnTo>
                  <a:lnTo>
                    <a:pt x="109"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8" y="553"/>
                  </a:lnTo>
                  <a:lnTo>
                    <a:pt x="4" y="531"/>
                  </a:lnTo>
                  <a:lnTo>
                    <a:pt x="2" y="508"/>
                  </a:lnTo>
                  <a:lnTo>
                    <a:pt x="1" y="484"/>
                  </a:lnTo>
                  <a:lnTo>
                    <a:pt x="0" y="459"/>
                  </a:lnTo>
                  <a:close/>
                  <a:moveTo>
                    <a:pt x="627" y="457"/>
                  </a:moveTo>
                  <a:lnTo>
                    <a:pt x="627" y="448"/>
                  </a:lnTo>
                  <a:lnTo>
                    <a:pt x="627" y="431"/>
                  </a:lnTo>
                  <a:lnTo>
                    <a:pt x="626" y="414"/>
                  </a:lnTo>
                  <a:lnTo>
                    <a:pt x="625" y="398"/>
                  </a:lnTo>
                  <a:lnTo>
                    <a:pt x="623" y="381"/>
                  </a:lnTo>
                  <a:lnTo>
                    <a:pt x="620" y="366"/>
                  </a:lnTo>
                  <a:lnTo>
                    <a:pt x="617" y="349"/>
                  </a:lnTo>
                  <a:lnTo>
                    <a:pt x="614" y="335"/>
                  </a:lnTo>
                  <a:lnTo>
                    <a:pt x="610" y="320"/>
                  </a:lnTo>
                  <a:lnTo>
                    <a:pt x="605" y="306"/>
                  </a:lnTo>
                  <a:lnTo>
                    <a:pt x="600" y="293"/>
                  </a:lnTo>
                  <a:lnTo>
                    <a:pt x="595" y="280"/>
                  </a:lnTo>
                  <a:lnTo>
                    <a:pt x="589" y="267"/>
                  </a:lnTo>
                  <a:lnTo>
                    <a:pt x="582" y="254"/>
                  </a:lnTo>
                  <a:lnTo>
                    <a:pt x="574" y="242"/>
                  </a:lnTo>
                  <a:lnTo>
                    <a:pt x="567" y="231"/>
                  </a:lnTo>
                  <a:lnTo>
                    <a:pt x="560" y="221"/>
                  </a:lnTo>
                  <a:lnTo>
                    <a:pt x="551" y="211"/>
                  </a:lnTo>
                  <a:lnTo>
                    <a:pt x="543" y="202"/>
                  </a:lnTo>
                  <a:lnTo>
                    <a:pt x="534" y="193"/>
                  </a:lnTo>
                  <a:lnTo>
                    <a:pt x="525" y="184"/>
                  </a:lnTo>
                  <a:lnTo>
                    <a:pt x="515" y="177"/>
                  </a:lnTo>
                  <a:lnTo>
                    <a:pt x="505" y="170"/>
                  </a:lnTo>
                  <a:lnTo>
                    <a:pt x="495" y="163"/>
                  </a:lnTo>
                  <a:lnTo>
                    <a:pt x="485" y="156"/>
                  </a:lnTo>
                  <a:lnTo>
                    <a:pt x="473" y="151"/>
                  </a:lnTo>
                  <a:lnTo>
                    <a:pt x="461" y="147"/>
                  </a:lnTo>
                  <a:lnTo>
                    <a:pt x="450" y="143"/>
                  </a:lnTo>
                  <a:lnTo>
                    <a:pt x="438" y="140"/>
                  </a:lnTo>
                  <a:lnTo>
                    <a:pt x="426" y="137"/>
                  </a:lnTo>
                  <a:lnTo>
                    <a:pt x="414" y="135"/>
                  </a:lnTo>
                  <a:lnTo>
                    <a:pt x="401" y="134"/>
                  </a:lnTo>
                  <a:lnTo>
                    <a:pt x="389" y="134"/>
                  </a:lnTo>
                  <a:lnTo>
                    <a:pt x="375" y="134"/>
                  </a:lnTo>
                  <a:lnTo>
                    <a:pt x="362" y="135"/>
                  </a:lnTo>
                  <a:lnTo>
                    <a:pt x="350" y="137"/>
                  </a:lnTo>
                  <a:lnTo>
                    <a:pt x="338" y="140"/>
                  </a:lnTo>
                  <a:lnTo>
                    <a:pt x="327" y="143"/>
                  </a:lnTo>
                  <a:lnTo>
                    <a:pt x="315" y="147"/>
                  </a:lnTo>
                  <a:lnTo>
                    <a:pt x="304" y="151"/>
                  </a:lnTo>
                  <a:lnTo>
                    <a:pt x="293" y="156"/>
                  </a:lnTo>
                  <a:lnTo>
                    <a:pt x="282" y="163"/>
                  </a:lnTo>
                  <a:lnTo>
                    <a:pt x="272" y="169"/>
                  </a:lnTo>
                  <a:lnTo>
                    <a:pt x="262" y="176"/>
                  </a:lnTo>
                  <a:lnTo>
                    <a:pt x="252" y="184"/>
                  </a:lnTo>
                  <a:lnTo>
                    <a:pt x="243" y="192"/>
                  </a:lnTo>
                  <a:lnTo>
                    <a:pt x="234" y="201"/>
                  </a:lnTo>
                  <a:lnTo>
                    <a:pt x="226" y="210"/>
                  </a:lnTo>
                  <a:lnTo>
                    <a:pt x="218" y="220"/>
                  </a:lnTo>
                  <a:lnTo>
                    <a:pt x="211" y="230"/>
                  </a:lnTo>
                  <a:lnTo>
                    <a:pt x="203" y="241"/>
                  </a:lnTo>
                  <a:lnTo>
                    <a:pt x="196" y="253"/>
                  </a:lnTo>
                  <a:lnTo>
                    <a:pt x="189" y="266"/>
                  </a:lnTo>
                  <a:lnTo>
                    <a:pt x="183" y="278"/>
                  </a:lnTo>
                  <a:lnTo>
                    <a:pt x="178" y="291"/>
                  </a:lnTo>
                  <a:lnTo>
                    <a:pt x="173" y="305"/>
                  </a:lnTo>
                  <a:lnTo>
                    <a:pt x="169" y="319"/>
                  </a:lnTo>
                  <a:lnTo>
                    <a:pt x="165" y="333"/>
                  </a:lnTo>
                  <a:lnTo>
                    <a:pt x="161" y="348"/>
                  </a:lnTo>
                  <a:lnTo>
                    <a:pt x="158" y="364"/>
                  </a:lnTo>
                  <a:lnTo>
                    <a:pt x="156"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9" y="612"/>
                  </a:lnTo>
                  <a:lnTo>
                    <a:pt x="184" y="625"/>
                  </a:lnTo>
                  <a:lnTo>
                    <a:pt x="190" y="638"/>
                  </a:lnTo>
                  <a:lnTo>
                    <a:pt x="196" y="650"/>
                  </a:lnTo>
                  <a:lnTo>
                    <a:pt x="204" y="663"/>
                  </a:lnTo>
                  <a:lnTo>
                    <a:pt x="212" y="674"/>
                  </a:lnTo>
                  <a:lnTo>
                    <a:pt x="219" y="684"/>
                  </a:lnTo>
                  <a:lnTo>
                    <a:pt x="227" y="694"/>
                  </a:lnTo>
                  <a:lnTo>
                    <a:pt x="236" y="703"/>
                  </a:lnTo>
                  <a:lnTo>
                    <a:pt x="245" y="712"/>
                  </a:lnTo>
                  <a:lnTo>
                    <a:pt x="254" y="721"/>
                  </a:lnTo>
                  <a:lnTo>
                    <a:pt x="264" y="728"/>
                  </a:lnTo>
                  <a:lnTo>
                    <a:pt x="274" y="735"/>
                  </a:lnTo>
                  <a:lnTo>
                    <a:pt x="284" y="742"/>
                  </a:lnTo>
                  <a:lnTo>
                    <a:pt x="295" y="748"/>
                  </a:lnTo>
                  <a:lnTo>
                    <a:pt x="306" y="753"/>
                  </a:lnTo>
                  <a:lnTo>
                    <a:pt x="317" y="757"/>
                  </a:lnTo>
                  <a:lnTo>
                    <a:pt x="329" y="762"/>
                  </a:lnTo>
                  <a:lnTo>
                    <a:pt x="341" y="765"/>
                  </a:lnTo>
                  <a:lnTo>
                    <a:pt x="353" y="768"/>
                  </a:lnTo>
                  <a:lnTo>
                    <a:pt x="365" y="770"/>
                  </a:lnTo>
                  <a:lnTo>
                    <a:pt x="377" y="771"/>
                  </a:lnTo>
                  <a:lnTo>
                    <a:pt x="391" y="771"/>
                  </a:lnTo>
                  <a:lnTo>
                    <a:pt x="404" y="771"/>
                  </a:lnTo>
                  <a:lnTo>
                    <a:pt x="416" y="770"/>
                  </a:lnTo>
                  <a:lnTo>
                    <a:pt x="428" y="768"/>
                  </a:lnTo>
                  <a:lnTo>
                    <a:pt x="440" y="765"/>
                  </a:lnTo>
                  <a:lnTo>
                    <a:pt x="452" y="762"/>
                  </a:lnTo>
                  <a:lnTo>
                    <a:pt x="463" y="757"/>
                  </a:lnTo>
                  <a:lnTo>
                    <a:pt x="474" y="753"/>
                  </a:lnTo>
                  <a:lnTo>
                    <a:pt x="486" y="748"/>
                  </a:lnTo>
                  <a:lnTo>
                    <a:pt x="497" y="742"/>
                  </a:lnTo>
                  <a:lnTo>
                    <a:pt x="507" y="736"/>
                  </a:lnTo>
                  <a:lnTo>
                    <a:pt x="517" y="729"/>
                  </a:lnTo>
                  <a:lnTo>
                    <a:pt x="526" y="721"/>
                  </a:lnTo>
                  <a:lnTo>
                    <a:pt x="535" y="713"/>
                  </a:lnTo>
                  <a:lnTo>
                    <a:pt x="544" y="704"/>
                  </a:lnTo>
                  <a:lnTo>
                    <a:pt x="552" y="695"/>
                  </a:lnTo>
                  <a:lnTo>
                    <a:pt x="560" y="685"/>
                  </a:lnTo>
                  <a:lnTo>
                    <a:pt x="568" y="675"/>
                  </a:lnTo>
                  <a:lnTo>
                    <a:pt x="575" y="664"/>
                  </a:lnTo>
                  <a:lnTo>
                    <a:pt x="583" y="651"/>
                  </a:lnTo>
                  <a:lnTo>
                    <a:pt x="589" y="639"/>
                  </a:lnTo>
                  <a:lnTo>
                    <a:pt x="595" y="627"/>
                  </a:lnTo>
                  <a:lnTo>
                    <a:pt x="600" y="614"/>
                  </a:lnTo>
                  <a:lnTo>
                    <a:pt x="605" y="600"/>
                  </a:lnTo>
                  <a:lnTo>
                    <a:pt x="610" y="586"/>
                  </a:lnTo>
                  <a:lnTo>
                    <a:pt x="614" y="572"/>
                  </a:lnTo>
                  <a:lnTo>
                    <a:pt x="617" y="556"/>
                  </a:lnTo>
                  <a:lnTo>
                    <a:pt x="620" y="541"/>
                  </a:lnTo>
                  <a:lnTo>
                    <a:pt x="623" y="525"/>
                  </a:lnTo>
                  <a:lnTo>
                    <a:pt x="625" y="509"/>
                  </a:lnTo>
                  <a:lnTo>
                    <a:pt x="626" y="492"/>
                  </a:lnTo>
                  <a:lnTo>
                    <a:pt x="627" y="475"/>
                  </a:lnTo>
                  <a:lnTo>
                    <a:pt x="627" y="45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1" name="Freeform 17"/>
            <p:cNvSpPr>
              <a:spLocks/>
            </p:cNvSpPr>
            <p:nvPr userDrawn="1"/>
          </p:nvSpPr>
          <p:spPr bwMode="auto">
            <a:xfrm>
              <a:off x="5980113" y="3451225"/>
              <a:ext cx="57150" cy="92075"/>
            </a:xfrm>
            <a:custGeom>
              <a:avLst/>
              <a:gdLst/>
              <a:ahLst/>
              <a:cxnLst>
                <a:cxn ang="0">
                  <a:pos x="0" y="0"/>
                </a:cxn>
                <a:cxn ang="0">
                  <a:pos x="551" y="0"/>
                </a:cxn>
                <a:cxn ang="0">
                  <a:pos x="551" y="134"/>
                </a:cxn>
                <a:cxn ang="0">
                  <a:pos x="146" y="134"/>
                </a:cxn>
                <a:cxn ang="0">
                  <a:pos x="146" y="381"/>
                </a:cxn>
                <a:cxn ang="0">
                  <a:pos x="505" y="381"/>
                </a:cxn>
                <a:cxn ang="0">
                  <a:pos x="505" y="513"/>
                </a:cxn>
                <a:cxn ang="0">
                  <a:pos x="146" y="513"/>
                </a:cxn>
                <a:cxn ang="0">
                  <a:pos x="146" y="877"/>
                </a:cxn>
                <a:cxn ang="0">
                  <a:pos x="0" y="877"/>
                </a:cxn>
                <a:cxn ang="0">
                  <a:pos x="0" y="0"/>
                </a:cxn>
              </a:cxnLst>
              <a:rect l="0" t="0" r="r" b="b"/>
              <a:pathLst>
                <a:path w="551" h="877">
                  <a:moveTo>
                    <a:pt x="0" y="0"/>
                  </a:moveTo>
                  <a:lnTo>
                    <a:pt x="551" y="0"/>
                  </a:lnTo>
                  <a:lnTo>
                    <a:pt x="551" y="134"/>
                  </a:lnTo>
                  <a:lnTo>
                    <a:pt x="146" y="134"/>
                  </a:lnTo>
                  <a:lnTo>
                    <a:pt x="146" y="381"/>
                  </a:lnTo>
                  <a:lnTo>
                    <a:pt x="505" y="381"/>
                  </a:lnTo>
                  <a:lnTo>
                    <a:pt x="505" y="513"/>
                  </a:lnTo>
                  <a:lnTo>
                    <a:pt x="146" y="513"/>
                  </a:lnTo>
                  <a:lnTo>
                    <a:pt x="146"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2" name="Freeform 18"/>
            <p:cNvSpPr>
              <a:spLocks/>
            </p:cNvSpPr>
            <p:nvPr userDrawn="1"/>
          </p:nvSpPr>
          <p:spPr bwMode="auto">
            <a:xfrm>
              <a:off x="6053138" y="3451225"/>
              <a:ext cx="58738" cy="92075"/>
            </a:xfrm>
            <a:custGeom>
              <a:avLst/>
              <a:gdLst/>
              <a:ahLst/>
              <a:cxnLst>
                <a:cxn ang="0">
                  <a:pos x="0" y="0"/>
                </a:cxn>
                <a:cxn ang="0">
                  <a:pos x="552" y="0"/>
                </a:cxn>
                <a:cxn ang="0">
                  <a:pos x="552" y="131"/>
                </a:cxn>
                <a:cxn ang="0">
                  <a:pos x="143" y="131"/>
                </a:cxn>
                <a:cxn ang="0">
                  <a:pos x="143" y="370"/>
                </a:cxn>
                <a:cxn ang="0">
                  <a:pos x="506" y="370"/>
                </a:cxn>
                <a:cxn ang="0">
                  <a:pos x="506"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6" y="370"/>
                  </a:lnTo>
                  <a:lnTo>
                    <a:pt x="506" y="501"/>
                  </a:lnTo>
                  <a:lnTo>
                    <a:pt x="143" y="501"/>
                  </a:lnTo>
                  <a:lnTo>
                    <a:pt x="143" y="745"/>
                  </a:lnTo>
                  <a:lnTo>
                    <a:pt x="558" y="745"/>
                  </a:lnTo>
                  <a:lnTo>
                    <a:pt x="558"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3" name="Freeform 19"/>
            <p:cNvSpPr>
              <a:spLocks/>
            </p:cNvSpPr>
            <p:nvPr userDrawn="1"/>
          </p:nvSpPr>
          <p:spPr bwMode="auto">
            <a:xfrm>
              <a:off x="6121400" y="3449638"/>
              <a:ext cx="63500" cy="95250"/>
            </a:xfrm>
            <a:custGeom>
              <a:avLst/>
              <a:gdLst/>
              <a:ahLst/>
              <a:cxnLst>
                <a:cxn ang="0">
                  <a:pos x="139" y="705"/>
                </a:cxn>
                <a:cxn ang="0">
                  <a:pos x="193" y="737"/>
                </a:cxn>
                <a:cxn ang="0">
                  <a:pos x="253" y="760"/>
                </a:cxn>
                <a:cxn ang="0">
                  <a:pos x="319" y="768"/>
                </a:cxn>
                <a:cxn ang="0">
                  <a:pos x="375" y="760"/>
                </a:cxn>
                <a:cxn ang="0">
                  <a:pos x="419" y="736"/>
                </a:cxn>
                <a:cxn ang="0">
                  <a:pos x="447" y="701"/>
                </a:cxn>
                <a:cxn ang="0">
                  <a:pos x="456" y="656"/>
                </a:cxn>
                <a:cxn ang="0">
                  <a:pos x="453" y="625"/>
                </a:cxn>
                <a:cxn ang="0">
                  <a:pos x="433" y="591"/>
                </a:cxn>
                <a:cxn ang="0">
                  <a:pos x="389" y="556"/>
                </a:cxn>
                <a:cxn ang="0">
                  <a:pos x="314" y="521"/>
                </a:cxn>
                <a:cxn ang="0">
                  <a:pos x="204" y="477"/>
                </a:cxn>
                <a:cxn ang="0">
                  <a:pos x="117" y="424"/>
                </a:cxn>
                <a:cxn ang="0">
                  <a:pos x="78" y="385"/>
                </a:cxn>
                <a:cxn ang="0">
                  <a:pos x="56" y="349"/>
                </a:cxn>
                <a:cxn ang="0">
                  <a:pos x="42" y="308"/>
                </a:cxn>
                <a:cxn ang="0">
                  <a:pos x="36" y="261"/>
                </a:cxn>
                <a:cxn ang="0">
                  <a:pos x="37" y="219"/>
                </a:cxn>
                <a:cxn ang="0">
                  <a:pos x="47" y="169"/>
                </a:cxn>
                <a:cxn ang="0">
                  <a:pos x="67" y="124"/>
                </a:cxn>
                <a:cxn ang="0">
                  <a:pos x="96" y="86"/>
                </a:cxn>
                <a:cxn ang="0">
                  <a:pos x="133" y="53"/>
                </a:cxn>
                <a:cxn ang="0">
                  <a:pos x="177" y="27"/>
                </a:cxn>
                <a:cxn ang="0">
                  <a:pos x="228" y="10"/>
                </a:cxn>
                <a:cxn ang="0">
                  <a:pos x="283" y="1"/>
                </a:cxn>
                <a:cxn ang="0">
                  <a:pos x="351" y="1"/>
                </a:cxn>
                <a:cxn ang="0">
                  <a:pos x="425" y="14"/>
                </a:cxn>
                <a:cxn ang="0">
                  <a:pos x="494" y="39"/>
                </a:cxn>
                <a:cxn ang="0">
                  <a:pos x="559" y="78"/>
                </a:cxn>
                <a:cxn ang="0">
                  <a:pos x="483" y="196"/>
                </a:cxn>
                <a:cxn ang="0">
                  <a:pos x="424" y="160"/>
                </a:cxn>
                <a:cxn ang="0">
                  <a:pos x="374" y="140"/>
                </a:cxn>
                <a:cxn ang="0">
                  <a:pos x="323" y="131"/>
                </a:cxn>
                <a:cxn ang="0">
                  <a:pos x="268" y="135"/>
                </a:cxn>
                <a:cxn ang="0">
                  <a:pos x="225" y="153"/>
                </a:cxn>
                <a:cxn ang="0">
                  <a:pos x="195" y="184"/>
                </a:cxn>
                <a:cxn ang="0">
                  <a:pos x="182" y="222"/>
                </a:cxn>
                <a:cxn ang="0">
                  <a:pos x="183" y="255"/>
                </a:cxn>
                <a:cxn ang="0">
                  <a:pos x="200" y="294"/>
                </a:cxn>
                <a:cxn ang="0">
                  <a:pos x="241" y="328"/>
                </a:cxn>
                <a:cxn ang="0">
                  <a:pos x="313" y="365"/>
                </a:cxn>
                <a:cxn ang="0">
                  <a:pos x="421" y="409"/>
                </a:cxn>
                <a:cxn ang="0">
                  <a:pos x="511" y="461"/>
                </a:cxn>
                <a:cxn ang="0">
                  <a:pos x="569" y="522"/>
                </a:cxn>
                <a:cxn ang="0">
                  <a:pos x="588" y="559"/>
                </a:cxn>
                <a:cxn ang="0">
                  <a:pos x="599" y="598"/>
                </a:cxn>
                <a:cxn ang="0">
                  <a:pos x="602" y="661"/>
                </a:cxn>
                <a:cxn ang="0">
                  <a:pos x="594" y="714"/>
                </a:cxn>
                <a:cxn ang="0">
                  <a:pos x="575" y="762"/>
                </a:cxn>
                <a:cxn ang="0">
                  <a:pos x="547" y="804"/>
                </a:cxn>
                <a:cxn ang="0">
                  <a:pos x="512" y="838"/>
                </a:cxn>
                <a:cxn ang="0">
                  <a:pos x="468" y="866"/>
                </a:cxn>
                <a:cxn ang="0">
                  <a:pos x="418" y="886"/>
                </a:cxn>
                <a:cxn ang="0">
                  <a:pos x="362" y="897"/>
                </a:cxn>
                <a:cxn ang="0">
                  <a:pos x="296" y="899"/>
                </a:cxn>
                <a:cxn ang="0">
                  <a:pos x="213" y="888"/>
                </a:cxn>
                <a:cxn ang="0">
                  <a:pos x="133" y="861"/>
                </a:cxn>
                <a:cxn ang="0">
                  <a:pos x="55" y="817"/>
                </a:cxn>
              </a:cxnLst>
              <a:rect l="0" t="0" r="r" b="b"/>
              <a:pathLst>
                <a:path w="602" h="899">
                  <a:moveTo>
                    <a:pt x="0" y="773"/>
                  </a:moveTo>
                  <a:lnTo>
                    <a:pt x="88" y="664"/>
                  </a:lnTo>
                  <a:lnTo>
                    <a:pt x="113" y="685"/>
                  </a:lnTo>
                  <a:lnTo>
                    <a:pt x="139" y="705"/>
                  </a:lnTo>
                  <a:lnTo>
                    <a:pt x="152" y="714"/>
                  </a:lnTo>
                  <a:lnTo>
                    <a:pt x="165" y="722"/>
                  </a:lnTo>
                  <a:lnTo>
                    <a:pt x="179" y="730"/>
                  </a:lnTo>
                  <a:lnTo>
                    <a:pt x="193" y="737"/>
                  </a:lnTo>
                  <a:lnTo>
                    <a:pt x="208" y="744"/>
                  </a:lnTo>
                  <a:lnTo>
                    <a:pt x="222" y="750"/>
                  </a:lnTo>
                  <a:lnTo>
                    <a:pt x="237" y="755"/>
                  </a:lnTo>
                  <a:lnTo>
                    <a:pt x="253" y="760"/>
                  </a:lnTo>
                  <a:lnTo>
                    <a:pt x="268" y="763"/>
                  </a:lnTo>
                  <a:lnTo>
                    <a:pt x="284" y="766"/>
                  </a:lnTo>
                  <a:lnTo>
                    <a:pt x="302" y="767"/>
                  </a:lnTo>
                  <a:lnTo>
                    <a:pt x="319" y="768"/>
                  </a:lnTo>
                  <a:lnTo>
                    <a:pt x="334" y="767"/>
                  </a:lnTo>
                  <a:lnTo>
                    <a:pt x="349" y="766"/>
                  </a:lnTo>
                  <a:lnTo>
                    <a:pt x="362" y="763"/>
                  </a:lnTo>
                  <a:lnTo>
                    <a:pt x="375" y="760"/>
                  </a:lnTo>
                  <a:lnTo>
                    <a:pt x="387" y="754"/>
                  </a:lnTo>
                  <a:lnTo>
                    <a:pt x="400" y="749"/>
                  </a:lnTo>
                  <a:lnTo>
                    <a:pt x="410" y="743"/>
                  </a:lnTo>
                  <a:lnTo>
                    <a:pt x="419" y="736"/>
                  </a:lnTo>
                  <a:lnTo>
                    <a:pt x="428" y="728"/>
                  </a:lnTo>
                  <a:lnTo>
                    <a:pt x="435"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3" y="591"/>
                  </a:lnTo>
                  <a:lnTo>
                    <a:pt x="425" y="582"/>
                  </a:lnTo>
                  <a:lnTo>
                    <a:pt x="415" y="574"/>
                  </a:lnTo>
                  <a:lnTo>
                    <a:pt x="403" y="566"/>
                  </a:lnTo>
                  <a:lnTo>
                    <a:pt x="389" y="556"/>
                  </a:lnTo>
                  <a:lnTo>
                    <a:pt x="373" y="548"/>
                  </a:lnTo>
                  <a:lnTo>
                    <a:pt x="355" y="539"/>
                  </a:lnTo>
                  <a:lnTo>
                    <a:pt x="336" y="530"/>
                  </a:lnTo>
                  <a:lnTo>
                    <a:pt x="314" y="521"/>
                  </a:lnTo>
                  <a:lnTo>
                    <a:pt x="288" y="512"/>
                  </a:lnTo>
                  <a:lnTo>
                    <a:pt x="258" y="500"/>
                  </a:lnTo>
                  <a:lnTo>
                    <a:pt x="230" y="489"/>
                  </a:lnTo>
                  <a:lnTo>
                    <a:pt x="204" y="477"/>
                  </a:lnTo>
                  <a:lnTo>
                    <a:pt x="178" y="465"/>
                  </a:lnTo>
                  <a:lnTo>
                    <a:pt x="156" y="451"/>
                  </a:lnTo>
                  <a:lnTo>
                    <a:pt x="135" y="438"/>
                  </a:lnTo>
                  <a:lnTo>
                    <a:pt x="117" y="424"/>
                  </a:lnTo>
                  <a:lnTo>
                    <a:pt x="99" y="409"/>
                  </a:lnTo>
                  <a:lnTo>
                    <a:pt x="91" y="401"/>
                  </a:lnTo>
                  <a:lnTo>
                    <a:pt x="84" y="393"/>
                  </a:lnTo>
                  <a:lnTo>
                    <a:pt x="78" y="385"/>
                  </a:lnTo>
                  <a:lnTo>
                    <a:pt x="71" y="377"/>
                  </a:lnTo>
                  <a:lnTo>
                    <a:pt x="66" y="368"/>
                  </a:lnTo>
                  <a:lnTo>
                    <a:pt x="60" y="359"/>
                  </a:lnTo>
                  <a:lnTo>
                    <a:pt x="56" y="349"/>
                  </a:lnTo>
                  <a:lnTo>
                    <a:pt x="52"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6" y="86"/>
                  </a:lnTo>
                  <a:lnTo>
                    <a:pt x="104" y="77"/>
                  </a:lnTo>
                  <a:lnTo>
                    <a:pt x="114" y="69"/>
                  </a:lnTo>
                  <a:lnTo>
                    <a:pt x="123" y="61"/>
                  </a:lnTo>
                  <a:lnTo>
                    <a:pt x="133" y="53"/>
                  </a:lnTo>
                  <a:lnTo>
                    <a:pt x="143" y="46"/>
                  </a:lnTo>
                  <a:lnTo>
                    <a:pt x="154" y="39"/>
                  </a:lnTo>
                  <a:lnTo>
                    <a:pt x="165" y="33"/>
                  </a:lnTo>
                  <a:lnTo>
                    <a:pt x="177" y="27"/>
                  </a:lnTo>
                  <a:lnTo>
                    <a:pt x="188" y="22"/>
                  </a:lnTo>
                  <a:lnTo>
                    <a:pt x="201" y="18"/>
                  </a:lnTo>
                  <a:lnTo>
                    <a:pt x="215" y="14"/>
                  </a:lnTo>
                  <a:lnTo>
                    <a:pt x="228" y="10"/>
                  </a:lnTo>
                  <a:lnTo>
                    <a:pt x="241" y="7"/>
                  </a:lnTo>
                  <a:lnTo>
                    <a:pt x="255" y="4"/>
                  </a:lnTo>
                  <a:lnTo>
                    <a:pt x="269" y="2"/>
                  </a:lnTo>
                  <a:lnTo>
                    <a:pt x="283" y="1"/>
                  </a:lnTo>
                  <a:lnTo>
                    <a:pt x="298" y="0"/>
                  </a:lnTo>
                  <a:lnTo>
                    <a:pt x="314" y="0"/>
                  </a:lnTo>
                  <a:lnTo>
                    <a:pt x="333" y="0"/>
                  </a:lnTo>
                  <a:lnTo>
                    <a:pt x="351" y="1"/>
                  </a:lnTo>
                  <a:lnTo>
                    <a:pt x="370" y="3"/>
                  </a:lnTo>
                  <a:lnTo>
                    <a:pt x="388" y="6"/>
                  </a:lnTo>
                  <a:lnTo>
                    <a:pt x="407" y="9"/>
                  </a:lnTo>
                  <a:lnTo>
                    <a:pt x="425" y="14"/>
                  </a:lnTo>
                  <a:lnTo>
                    <a:pt x="442" y="19"/>
                  </a:lnTo>
                  <a:lnTo>
                    <a:pt x="459" y="25"/>
                  </a:lnTo>
                  <a:lnTo>
                    <a:pt x="476" y="31"/>
                  </a:lnTo>
                  <a:lnTo>
                    <a:pt x="494" y="39"/>
                  </a:lnTo>
                  <a:lnTo>
                    <a:pt x="511" y="47"/>
                  </a:lnTo>
                  <a:lnTo>
                    <a:pt x="527" y="56"/>
                  </a:lnTo>
                  <a:lnTo>
                    <a:pt x="543" y="67"/>
                  </a:lnTo>
                  <a:lnTo>
                    <a:pt x="559" y="78"/>
                  </a:lnTo>
                  <a:lnTo>
                    <a:pt x="574" y="90"/>
                  </a:lnTo>
                  <a:lnTo>
                    <a:pt x="590" y="102"/>
                  </a:lnTo>
                  <a:lnTo>
                    <a:pt x="507" y="214"/>
                  </a:lnTo>
                  <a:lnTo>
                    <a:pt x="483" y="196"/>
                  </a:lnTo>
                  <a:lnTo>
                    <a:pt x="460" y="181"/>
                  </a:lnTo>
                  <a:lnTo>
                    <a:pt x="448" y="173"/>
                  </a:lnTo>
                  <a:lnTo>
                    <a:pt x="436" y="167"/>
                  </a:lnTo>
                  <a:lnTo>
                    <a:pt x="424" y="160"/>
                  </a:lnTo>
                  <a:lnTo>
                    <a:pt x="412" y="154"/>
                  </a:lnTo>
                  <a:lnTo>
                    <a:pt x="400" y="149"/>
                  </a:lnTo>
                  <a:lnTo>
                    <a:pt x="387" y="144"/>
                  </a:lnTo>
                  <a:lnTo>
                    <a:pt x="374" y="140"/>
                  </a:lnTo>
                  <a:lnTo>
                    <a:pt x="361" y="137"/>
                  </a:lnTo>
                  <a:lnTo>
                    <a:pt x="349" y="134"/>
                  </a:lnTo>
                  <a:lnTo>
                    <a:pt x="336" y="133"/>
                  </a:lnTo>
                  <a:lnTo>
                    <a:pt x="323" y="131"/>
                  </a:lnTo>
                  <a:lnTo>
                    <a:pt x="310" y="131"/>
                  </a:lnTo>
                  <a:lnTo>
                    <a:pt x="295" y="131"/>
                  </a:lnTo>
                  <a:lnTo>
                    <a:pt x="281" y="133"/>
                  </a:lnTo>
                  <a:lnTo>
                    <a:pt x="268" y="135"/>
                  </a:lnTo>
                  <a:lnTo>
                    <a:pt x="256" y="139"/>
                  </a:lnTo>
                  <a:lnTo>
                    <a:pt x="245" y="143"/>
                  </a:lnTo>
                  <a:lnTo>
                    <a:pt x="235" y="148"/>
                  </a:lnTo>
                  <a:lnTo>
                    <a:pt x="225" y="153"/>
                  </a:lnTo>
                  <a:lnTo>
                    <a:pt x="217" y="161"/>
                  </a:lnTo>
                  <a:lnTo>
                    <a:pt x="209"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8" y="302"/>
                  </a:lnTo>
                  <a:lnTo>
                    <a:pt x="217" y="311"/>
                  </a:lnTo>
                  <a:lnTo>
                    <a:pt x="228" y="320"/>
                  </a:lnTo>
                  <a:lnTo>
                    <a:pt x="241" y="328"/>
                  </a:lnTo>
                  <a:lnTo>
                    <a:pt x="255" y="337"/>
                  </a:lnTo>
                  <a:lnTo>
                    <a:pt x="272" y="346"/>
                  </a:lnTo>
                  <a:lnTo>
                    <a:pt x="291" y="355"/>
                  </a:lnTo>
                  <a:lnTo>
                    <a:pt x="313" y="365"/>
                  </a:lnTo>
                  <a:lnTo>
                    <a:pt x="337" y="375"/>
                  </a:lnTo>
                  <a:lnTo>
                    <a:pt x="364" y="386"/>
                  </a:lnTo>
                  <a:lnTo>
                    <a:pt x="393" y="397"/>
                  </a:lnTo>
                  <a:lnTo>
                    <a:pt x="421" y="409"/>
                  </a:lnTo>
                  <a:lnTo>
                    <a:pt x="446" y="421"/>
                  </a:lnTo>
                  <a:lnTo>
                    <a:pt x="469" y="434"/>
                  </a:lnTo>
                  <a:lnTo>
                    <a:pt x="492" y="447"/>
                  </a:lnTo>
                  <a:lnTo>
                    <a:pt x="511" y="461"/>
                  </a:lnTo>
                  <a:lnTo>
                    <a:pt x="528" y="476"/>
                  </a:lnTo>
                  <a:lnTo>
                    <a:pt x="544" y="490"/>
                  </a:lnTo>
                  <a:lnTo>
                    <a:pt x="557" y="506"/>
                  </a:lnTo>
                  <a:lnTo>
                    <a:pt x="569" y="522"/>
                  </a:lnTo>
                  <a:lnTo>
                    <a:pt x="574" y="531"/>
                  </a:lnTo>
                  <a:lnTo>
                    <a:pt x="579" y="539"/>
                  </a:lnTo>
                  <a:lnTo>
                    <a:pt x="583" y="548"/>
                  </a:lnTo>
                  <a:lnTo>
                    <a:pt x="588" y="559"/>
                  </a:lnTo>
                  <a:lnTo>
                    <a:pt x="591" y="568"/>
                  </a:lnTo>
                  <a:lnTo>
                    <a:pt x="594" y="578"/>
                  </a:lnTo>
                  <a:lnTo>
                    <a:pt x="597" y="588"/>
                  </a:lnTo>
                  <a:lnTo>
                    <a:pt x="599" y="598"/>
                  </a:lnTo>
                  <a:lnTo>
                    <a:pt x="601" y="620"/>
                  </a:lnTo>
                  <a:lnTo>
                    <a:pt x="602" y="643"/>
                  </a:lnTo>
                  <a:lnTo>
                    <a:pt x="602" y="646"/>
                  </a:lnTo>
                  <a:lnTo>
                    <a:pt x="602" y="661"/>
                  </a:lnTo>
                  <a:lnTo>
                    <a:pt x="601" y="675"/>
                  </a:lnTo>
                  <a:lnTo>
                    <a:pt x="599" y="688"/>
                  </a:lnTo>
                  <a:lnTo>
                    <a:pt x="597" y="701"/>
                  </a:lnTo>
                  <a:lnTo>
                    <a:pt x="594" y="714"/>
                  </a:lnTo>
                  <a:lnTo>
                    <a:pt x="590" y="726"/>
                  </a:lnTo>
                  <a:lnTo>
                    <a:pt x="586" y="739"/>
                  </a:lnTo>
                  <a:lnTo>
                    <a:pt x="580" y="750"/>
                  </a:lnTo>
                  <a:lnTo>
                    <a:pt x="575" y="762"/>
                  </a:lnTo>
                  <a:lnTo>
                    <a:pt x="569" y="773"/>
                  </a:lnTo>
                  <a:lnTo>
                    <a:pt x="562" y="784"/>
                  </a:lnTo>
                  <a:lnTo>
                    <a:pt x="555" y="794"/>
                  </a:lnTo>
                  <a:lnTo>
                    <a:pt x="547" y="804"/>
                  </a:lnTo>
                  <a:lnTo>
                    <a:pt x="539" y="813"/>
                  </a:lnTo>
                  <a:lnTo>
                    <a:pt x="531" y="822"/>
                  </a:lnTo>
                  <a:lnTo>
                    <a:pt x="521" y="830"/>
                  </a:lnTo>
                  <a:lnTo>
                    <a:pt x="512" y="838"/>
                  </a:lnTo>
                  <a:lnTo>
                    <a:pt x="502" y="846"/>
                  </a:lnTo>
                  <a:lnTo>
                    <a:pt x="491" y="853"/>
                  </a:lnTo>
                  <a:lnTo>
                    <a:pt x="479" y="860"/>
                  </a:lnTo>
                  <a:lnTo>
                    <a:pt x="468" y="866"/>
                  </a:lnTo>
                  <a:lnTo>
                    <a:pt x="456" y="872"/>
                  </a:lnTo>
                  <a:lnTo>
                    <a:pt x="444" y="877"/>
                  </a:lnTo>
                  <a:lnTo>
                    <a:pt x="431" y="881"/>
                  </a:lnTo>
                  <a:lnTo>
                    <a:pt x="418" y="886"/>
                  </a:lnTo>
                  <a:lnTo>
                    <a:pt x="405" y="889"/>
                  </a:lnTo>
                  <a:lnTo>
                    <a:pt x="390" y="892"/>
                  </a:lnTo>
                  <a:lnTo>
                    <a:pt x="377" y="895"/>
                  </a:lnTo>
                  <a:lnTo>
                    <a:pt x="362" y="897"/>
                  </a:lnTo>
                  <a:lnTo>
                    <a:pt x="348" y="898"/>
                  </a:lnTo>
                  <a:lnTo>
                    <a:pt x="333" y="899"/>
                  </a:lnTo>
                  <a:lnTo>
                    <a:pt x="318" y="899"/>
                  </a:lnTo>
                  <a:lnTo>
                    <a:pt x="296" y="899"/>
                  </a:lnTo>
                  <a:lnTo>
                    <a:pt x="275" y="897"/>
                  </a:lnTo>
                  <a:lnTo>
                    <a:pt x="254" y="895"/>
                  </a:lnTo>
                  <a:lnTo>
                    <a:pt x="234" y="892"/>
                  </a:lnTo>
                  <a:lnTo>
                    <a:pt x="213" y="888"/>
                  </a:lnTo>
                  <a:lnTo>
                    <a:pt x="192" y="882"/>
                  </a:lnTo>
                  <a:lnTo>
                    <a:pt x="172" y="876"/>
                  </a:lnTo>
                  <a:lnTo>
                    <a:pt x="152" y="869"/>
                  </a:lnTo>
                  <a:lnTo>
                    <a:pt x="133" y="861"/>
                  </a:lnTo>
                  <a:lnTo>
                    <a:pt x="113" y="851"/>
                  </a:lnTo>
                  <a:lnTo>
                    <a:pt x="93" y="840"/>
                  </a:lnTo>
                  <a:lnTo>
                    <a:pt x="74" y="829"/>
                  </a:lnTo>
                  <a:lnTo>
                    <a:pt x="55" y="817"/>
                  </a:lnTo>
                  <a:lnTo>
                    <a:pt x="37" y="803"/>
                  </a:lnTo>
                  <a:lnTo>
                    <a:pt x="19"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4" name="Freeform 20"/>
            <p:cNvSpPr>
              <a:spLocks/>
            </p:cNvSpPr>
            <p:nvPr userDrawn="1"/>
          </p:nvSpPr>
          <p:spPr bwMode="auto">
            <a:xfrm>
              <a:off x="6192838" y="3449638"/>
              <a:ext cx="63500" cy="95250"/>
            </a:xfrm>
            <a:custGeom>
              <a:avLst/>
              <a:gdLst/>
              <a:ahLst/>
              <a:cxnLst>
                <a:cxn ang="0">
                  <a:pos x="138" y="705"/>
                </a:cxn>
                <a:cxn ang="0">
                  <a:pos x="193" y="737"/>
                </a:cxn>
                <a:cxn ang="0">
                  <a:pos x="252" y="760"/>
                </a:cxn>
                <a:cxn ang="0">
                  <a:pos x="319" y="768"/>
                </a:cxn>
                <a:cxn ang="0">
                  <a:pos x="375" y="760"/>
                </a:cxn>
                <a:cxn ang="0">
                  <a:pos x="419" y="736"/>
                </a:cxn>
                <a:cxn ang="0">
                  <a:pos x="447" y="701"/>
                </a:cxn>
                <a:cxn ang="0">
                  <a:pos x="456" y="656"/>
                </a:cxn>
                <a:cxn ang="0">
                  <a:pos x="453" y="625"/>
                </a:cxn>
                <a:cxn ang="0">
                  <a:pos x="433" y="591"/>
                </a:cxn>
                <a:cxn ang="0">
                  <a:pos x="390" y="556"/>
                </a:cxn>
                <a:cxn ang="0">
                  <a:pos x="313" y="521"/>
                </a:cxn>
                <a:cxn ang="0">
                  <a:pos x="204" y="477"/>
                </a:cxn>
                <a:cxn ang="0">
                  <a:pos x="117"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8" y="10"/>
                </a:cxn>
                <a:cxn ang="0">
                  <a:pos x="283" y="1"/>
                </a:cxn>
                <a:cxn ang="0">
                  <a:pos x="351" y="1"/>
                </a:cxn>
                <a:cxn ang="0">
                  <a:pos x="424" y="14"/>
                </a:cxn>
                <a:cxn ang="0">
                  <a:pos x="494" y="39"/>
                </a:cxn>
                <a:cxn ang="0">
                  <a:pos x="558" y="78"/>
                </a:cxn>
                <a:cxn ang="0">
                  <a:pos x="484" y="196"/>
                </a:cxn>
                <a:cxn ang="0">
                  <a:pos x="424" y="160"/>
                </a:cxn>
                <a:cxn ang="0">
                  <a:pos x="374" y="140"/>
                </a:cxn>
                <a:cxn ang="0">
                  <a:pos x="323" y="131"/>
                </a:cxn>
                <a:cxn ang="0">
                  <a:pos x="268" y="135"/>
                </a:cxn>
                <a:cxn ang="0">
                  <a:pos x="225" y="153"/>
                </a:cxn>
                <a:cxn ang="0">
                  <a:pos x="196" y="184"/>
                </a:cxn>
                <a:cxn ang="0">
                  <a:pos x="182" y="222"/>
                </a:cxn>
                <a:cxn ang="0">
                  <a:pos x="183" y="255"/>
                </a:cxn>
                <a:cxn ang="0">
                  <a:pos x="201" y="294"/>
                </a:cxn>
                <a:cxn ang="0">
                  <a:pos x="241" y="328"/>
                </a:cxn>
                <a:cxn ang="0">
                  <a:pos x="313" y="365"/>
                </a:cxn>
                <a:cxn ang="0">
                  <a:pos x="421" y="409"/>
                </a:cxn>
                <a:cxn ang="0">
                  <a:pos x="511" y="461"/>
                </a:cxn>
                <a:cxn ang="0">
                  <a:pos x="569" y="522"/>
                </a:cxn>
                <a:cxn ang="0">
                  <a:pos x="588" y="559"/>
                </a:cxn>
                <a:cxn ang="0">
                  <a:pos x="599" y="598"/>
                </a:cxn>
                <a:cxn ang="0">
                  <a:pos x="602" y="661"/>
                </a:cxn>
                <a:cxn ang="0">
                  <a:pos x="594" y="714"/>
                </a:cxn>
                <a:cxn ang="0">
                  <a:pos x="575" y="762"/>
                </a:cxn>
                <a:cxn ang="0">
                  <a:pos x="547" y="804"/>
                </a:cxn>
                <a:cxn ang="0">
                  <a:pos x="512" y="838"/>
                </a:cxn>
                <a:cxn ang="0">
                  <a:pos x="468" y="866"/>
                </a:cxn>
                <a:cxn ang="0">
                  <a:pos x="418" y="886"/>
                </a:cxn>
                <a:cxn ang="0">
                  <a:pos x="362" y="897"/>
                </a:cxn>
                <a:cxn ang="0">
                  <a:pos x="297" y="899"/>
                </a:cxn>
                <a:cxn ang="0">
                  <a:pos x="213" y="888"/>
                </a:cxn>
                <a:cxn ang="0">
                  <a:pos x="132" y="861"/>
                </a:cxn>
                <a:cxn ang="0">
                  <a:pos x="55" y="817"/>
                </a:cxn>
              </a:cxnLst>
              <a:rect l="0" t="0" r="r" b="b"/>
              <a:pathLst>
                <a:path w="602" h="899">
                  <a:moveTo>
                    <a:pt x="0" y="773"/>
                  </a:moveTo>
                  <a:lnTo>
                    <a:pt x="88" y="664"/>
                  </a:lnTo>
                  <a:lnTo>
                    <a:pt x="113" y="685"/>
                  </a:lnTo>
                  <a:lnTo>
                    <a:pt x="138" y="705"/>
                  </a:lnTo>
                  <a:lnTo>
                    <a:pt x="152" y="714"/>
                  </a:lnTo>
                  <a:lnTo>
                    <a:pt x="165" y="722"/>
                  </a:lnTo>
                  <a:lnTo>
                    <a:pt x="178" y="730"/>
                  </a:lnTo>
                  <a:lnTo>
                    <a:pt x="193" y="737"/>
                  </a:lnTo>
                  <a:lnTo>
                    <a:pt x="208" y="744"/>
                  </a:lnTo>
                  <a:lnTo>
                    <a:pt x="222" y="750"/>
                  </a:lnTo>
                  <a:lnTo>
                    <a:pt x="237" y="755"/>
                  </a:lnTo>
                  <a:lnTo>
                    <a:pt x="252" y="760"/>
                  </a:lnTo>
                  <a:lnTo>
                    <a:pt x="268" y="763"/>
                  </a:lnTo>
                  <a:lnTo>
                    <a:pt x="284" y="766"/>
                  </a:lnTo>
                  <a:lnTo>
                    <a:pt x="302" y="767"/>
                  </a:lnTo>
                  <a:lnTo>
                    <a:pt x="319" y="768"/>
                  </a:lnTo>
                  <a:lnTo>
                    <a:pt x="334" y="767"/>
                  </a:lnTo>
                  <a:lnTo>
                    <a:pt x="349" y="766"/>
                  </a:lnTo>
                  <a:lnTo>
                    <a:pt x="362" y="763"/>
                  </a:lnTo>
                  <a:lnTo>
                    <a:pt x="375" y="760"/>
                  </a:lnTo>
                  <a:lnTo>
                    <a:pt x="388" y="754"/>
                  </a:lnTo>
                  <a:lnTo>
                    <a:pt x="399" y="749"/>
                  </a:lnTo>
                  <a:lnTo>
                    <a:pt x="410" y="743"/>
                  </a:lnTo>
                  <a:lnTo>
                    <a:pt x="419" y="736"/>
                  </a:lnTo>
                  <a:lnTo>
                    <a:pt x="428" y="728"/>
                  </a:lnTo>
                  <a:lnTo>
                    <a:pt x="435"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3" y="591"/>
                  </a:lnTo>
                  <a:lnTo>
                    <a:pt x="425" y="582"/>
                  </a:lnTo>
                  <a:lnTo>
                    <a:pt x="415" y="574"/>
                  </a:lnTo>
                  <a:lnTo>
                    <a:pt x="403" y="566"/>
                  </a:lnTo>
                  <a:lnTo>
                    <a:pt x="390" y="556"/>
                  </a:lnTo>
                  <a:lnTo>
                    <a:pt x="373" y="548"/>
                  </a:lnTo>
                  <a:lnTo>
                    <a:pt x="355" y="539"/>
                  </a:lnTo>
                  <a:lnTo>
                    <a:pt x="336" y="530"/>
                  </a:lnTo>
                  <a:lnTo>
                    <a:pt x="313" y="521"/>
                  </a:lnTo>
                  <a:lnTo>
                    <a:pt x="289" y="512"/>
                  </a:lnTo>
                  <a:lnTo>
                    <a:pt x="258" y="500"/>
                  </a:lnTo>
                  <a:lnTo>
                    <a:pt x="230" y="489"/>
                  </a:lnTo>
                  <a:lnTo>
                    <a:pt x="204" y="477"/>
                  </a:lnTo>
                  <a:lnTo>
                    <a:pt x="178" y="465"/>
                  </a:lnTo>
                  <a:lnTo>
                    <a:pt x="156" y="451"/>
                  </a:lnTo>
                  <a:lnTo>
                    <a:pt x="135" y="438"/>
                  </a:lnTo>
                  <a:lnTo>
                    <a:pt x="117" y="424"/>
                  </a:lnTo>
                  <a:lnTo>
                    <a:pt x="100"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5" y="77"/>
                  </a:lnTo>
                  <a:lnTo>
                    <a:pt x="114" y="69"/>
                  </a:lnTo>
                  <a:lnTo>
                    <a:pt x="123" y="61"/>
                  </a:lnTo>
                  <a:lnTo>
                    <a:pt x="133" y="53"/>
                  </a:lnTo>
                  <a:lnTo>
                    <a:pt x="143" y="46"/>
                  </a:lnTo>
                  <a:lnTo>
                    <a:pt x="154" y="39"/>
                  </a:lnTo>
                  <a:lnTo>
                    <a:pt x="165" y="33"/>
                  </a:lnTo>
                  <a:lnTo>
                    <a:pt x="177" y="27"/>
                  </a:lnTo>
                  <a:lnTo>
                    <a:pt x="188" y="22"/>
                  </a:lnTo>
                  <a:lnTo>
                    <a:pt x="202" y="18"/>
                  </a:lnTo>
                  <a:lnTo>
                    <a:pt x="215" y="14"/>
                  </a:lnTo>
                  <a:lnTo>
                    <a:pt x="228" y="10"/>
                  </a:lnTo>
                  <a:lnTo>
                    <a:pt x="241" y="7"/>
                  </a:lnTo>
                  <a:lnTo>
                    <a:pt x="255" y="4"/>
                  </a:lnTo>
                  <a:lnTo>
                    <a:pt x="269" y="2"/>
                  </a:lnTo>
                  <a:lnTo>
                    <a:pt x="283" y="1"/>
                  </a:lnTo>
                  <a:lnTo>
                    <a:pt x="299" y="0"/>
                  </a:lnTo>
                  <a:lnTo>
                    <a:pt x="314" y="0"/>
                  </a:lnTo>
                  <a:lnTo>
                    <a:pt x="332" y="0"/>
                  </a:lnTo>
                  <a:lnTo>
                    <a:pt x="351" y="1"/>
                  </a:lnTo>
                  <a:lnTo>
                    <a:pt x="369" y="3"/>
                  </a:lnTo>
                  <a:lnTo>
                    <a:pt x="389" y="6"/>
                  </a:lnTo>
                  <a:lnTo>
                    <a:pt x="407" y="9"/>
                  </a:lnTo>
                  <a:lnTo>
                    <a:pt x="424" y="14"/>
                  </a:lnTo>
                  <a:lnTo>
                    <a:pt x="442" y="19"/>
                  </a:lnTo>
                  <a:lnTo>
                    <a:pt x="459" y="25"/>
                  </a:lnTo>
                  <a:lnTo>
                    <a:pt x="476" y="31"/>
                  </a:lnTo>
                  <a:lnTo>
                    <a:pt x="494" y="39"/>
                  </a:lnTo>
                  <a:lnTo>
                    <a:pt x="510" y="47"/>
                  </a:lnTo>
                  <a:lnTo>
                    <a:pt x="527" y="56"/>
                  </a:lnTo>
                  <a:lnTo>
                    <a:pt x="542" y="67"/>
                  </a:lnTo>
                  <a:lnTo>
                    <a:pt x="558" y="78"/>
                  </a:lnTo>
                  <a:lnTo>
                    <a:pt x="575" y="90"/>
                  </a:lnTo>
                  <a:lnTo>
                    <a:pt x="590" y="102"/>
                  </a:lnTo>
                  <a:lnTo>
                    <a:pt x="507" y="214"/>
                  </a:lnTo>
                  <a:lnTo>
                    <a:pt x="484" y="196"/>
                  </a:lnTo>
                  <a:lnTo>
                    <a:pt x="460" y="181"/>
                  </a:lnTo>
                  <a:lnTo>
                    <a:pt x="448" y="173"/>
                  </a:lnTo>
                  <a:lnTo>
                    <a:pt x="436" y="167"/>
                  </a:lnTo>
                  <a:lnTo>
                    <a:pt x="424" y="160"/>
                  </a:lnTo>
                  <a:lnTo>
                    <a:pt x="412" y="154"/>
                  </a:lnTo>
                  <a:lnTo>
                    <a:pt x="400" y="149"/>
                  </a:lnTo>
                  <a:lnTo>
                    <a:pt x="387" y="144"/>
                  </a:lnTo>
                  <a:lnTo>
                    <a:pt x="374" y="140"/>
                  </a:lnTo>
                  <a:lnTo>
                    <a:pt x="361" y="137"/>
                  </a:lnTo>
                  <a:lnTo>
                    <a:pt x="349" y="134"/>
                  </a:lnTo>
                  <a:lnTo>
                    <a:pt x="336" y="133"/>
                  </a:lnTo>
                  <a:lnTo>
                    <a:pt x="323" y="131"/>
                  </a:lnTo>
                  <a:lnTo>
                    <a:pt x="310" y="131"/>
                  </a:lnTo>
                  <a:lnTo>
                    <a:pt x="296" y="131"/>
                  </a:lnTo>
                  <a:lnTo>
                    <a:pt x="281" y="133"/>
                  </a:lnTo>
                  <a:lnTo>
                    <a:pt x="268" y="135"/>
                  </a:lnTo>
                  <a:lnTo>
                    <a:pt x="256" y="139"/>
                  </a:lnTo>
                  <a:lnTo>
                    <a:pt x="245" y="143"/>
                  </a:lnTo>
                  <a:lnTo>
                    <a:pt x="235" y="148"/>
                  </a:lnTo>
                  <a:lnTo>
                    <a:pt x="225" y="153"/>
                  </a:lnTo>
                  <a:lnTo>
                    <a:pt x="217" y="161"/>
                  </a:lnTo>
                  <a:lnTo>
                    <a:pt x="209" y="168"/>
                  </a:lnTo>
                  <a:lnTo>
                    <a:pt x="202" y="176"/>
                  </a:lnTo>
                  <a:lnTo>
                    <a:pt x="196"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5" y="285"/>
                  </a:lnTo>
                  <a:lnTo>
                    <a:pt x="201" y="294"/>
                  </a:lnTo>
                  <a:lnTo>
                    <a:pt x="208" y="302"/>
                  </a:lnTo>
                  <a:lnTo>
                    <a:pt x="217" y="311"/>
                  </a:lnTo>
                  <a:lnTo>
                    <a:pt x="228" y="320"/>
                  </a:lnTo>
                  <a:lnTo>
                    <a:pt x="241" y="328"/>
                  </a:lnTo>
                  <a:lnTo>
                    <a:pt x="255" y="337"/>
                  </a:lnTo>
                  <a:lnTo>
                    <a:pt x="272" y="346"/>
                  </a:lnTo>
                  <a:lnTo>
                    <a:pt x="292" y="355"/>
                  </a:lnTo>
                  <a:lnTo>
                    <a:pt x="313" y="365"/>
                  </a:lnTo>
                  <a:lnTo>
                    <a:pt x="337" y="375"/>
                  </a:lnTo>
                  <a:lnTo>
                    <a:pt x="363" y="386"/>
                  </a:lnTo>
                  <a:lnTo>
                    <a:pt x="393" y="397"/>
                  </a:lnTo>
                  <a:lnTo>
                    <a:pt x="421" y="409"/>
                  </a:lnTo>
                  <a:lnTo>
                    <a:pt x="446" y="421"/>
                  </a:lnTo>
                  <a:lnTo>
                    <a:pt x="469" y="434"/>
                  </a:lnTo>
                  <a:lnTo>
                    <a:pt x="491" y="447"/>
                  </a:lnTo>
                  <a:lnTo>
                    <a:pt x="511" y="461"/>
                  </a:lnTo>
                  <a:lnTo>
                    <a:pt x="528" y="476"/>
                  </a:lnTo>
                  <a:lnTo>
                    <a:pt x="544" y="490"/>
                  </a:lnTo>
                  <a:lnTo>
                    <a:pt x="557" y="506"/>
                  </a:lnTo>
                  <a:lnTo>
                    <a:pt x="569" y="522"/>
                  </a:lnTo>
                  <a:lnTo>
                    <a:pt x="575" y="531"/>
                  </a:lnTo>
                  <a:lnTo>
                    <a:pt x="580" y="539"/>
                  </a:lnTo>
                  <a:lnTo>
                    <a:pt x="584" y="548"/>
                  </a:lnTo>
                  <a:lnTo>
                    <a:pt x="588" y="559"/>
                  </a:lnTo>
                  <a:lnTo>
                    <a:pt x="591" y="568"/>
                  </a:lnTo>
                  <a:lnTo>
                    <a:pt x="594" y="578"/>
                  </a:lnTo>
                  <a:lnTo>
                    <a:pt x="597" y="588"/>
                  </a:lnTo>
                  <a:lnTo>
                    <a:pt x="599" y="598"/>
                  </a:lnTo>
                  <a:lnTo>
                    <a:pt x="601" y="620"/>
                  </a:lnTo>
                  <a:lnTo>
                    <a:pt x="602" y="643"/>
                  </a:lnTo>
                  <a:lnTo>
                    <a:pt x="602" y="646"/>
                  </a:lnTo>
                  <a:lnTo>
                    <a:pt x="602" y="661"/>
                  </a:lnTo>
                  <a:lnTo>
                    <a:pt x="601" y="675"/>
                  </a:lnTo>
                  <a:lnTo>
                    <a:pt x="599" y="688"/>
                  </a:lnTo>
                  <a:lnTo>
                    <a:pt x="597" y="701"/>
                  </a:lnTo>
                  <a:lnTo>
                    <a:pt x="594" y="714"/>
                  </a:lnTo>
                  <a:lnTo>
                    <a:pt x="590" y="726"/>
                  </a:lnTo>
                  <a:lnTo>
                    <a:pt x="586" y="739"/>
                  </a:lnTo>
                  <a:lnTo>
                    <a:pt x="581" y="750"/>
                  </a:lnTo>
                  <a:lnTo>
                    <a:pt x="575" y="762"/>
                  </a:lnTo>
                  <a:lnTo>
                    <a:pt x="568" y="773"/>
                  </a:lnTo>
                  <a:lnTo>
                    <a:pt x="562" y="784"/>
                  </a:lnTo>
                  <a:lnTo>
                    <a:pt x="555" y="794"/>
                  </a:lnTo>
                  <a:lnTo>
                    <a:pt x="547" y="804"/>
                  </a:lnTo>
                  <a:lnTo>
                    <a:pt x="539" y="813"/>
                  </a:lnTo>
                  <a:lnTo>
                    <a:pt x="530" y="822"/>
                  </a:lnTo>
                  <a:lnTo>
                    <a:pt x="521" y="830"/>
                  </a:lnTo>
                  <a:lnTo>
                    <a:pt x="512" y="838"/>
                  </a:lnTo>
                  <a:lnTo>
                    <a:pt x="501" y="846"/>
                  </a:lnTo>
                  <a:lnTo>
                    <a:pt x="491" y="853"/>
                  </a:lnTo>
                  <a:lnTo>
                    <a:pt x="480" y="860"/>
                  </a:lnTo>
                  <a:lnTo>
                    <a:pt x="468" y="866"/>
                  </a:lnTo>
                  <a:lnTo>
                    <a:pt x="456" y="872"/>
                  </a:lnTo>
                  <a:lnTo>
                    <a:pt x="444" y="877"/>
                  </a:lnTo>
                  <a:lnTo>
                    <a:pt x="431" y="881"/>
                  </a:lnTo>
                  <a:lnTo>
                    <a:pt x="418" y="886"/>
                  </a:lnTo>
                  <a:lnTo>
                    <a:pt x="405" y="889"/>
                  </a:lnTo>
                  <a:lnTo>
                    <a:pt x="391" y="892"/>
                  </a:lnTo>
                  <a:lnTo>
                    <a:pt x="376" y="895"/>
                  </a:lnTo>
                  <a:lnTo>
                    <a:pt x="362" y="897"/>
                  </a:lnTo>
                  <a:lnTo>
                    <a:pt x="347" y="898"/>
                  </a:lnTo>
                  <a:lnTo>
                    <a:pt x="332" y="899"/>
                  </a:lnTo>
                  <a:lnTo>
                    <a:pt x="317" y="899"/>
                  </a:lnTo>
                  <a:lnTo>
                    <a:pt x="297" y="899"/>
                  </a:lnTo>
                  <a:lnTo>
                    <a:pt x="275" y="897"/>
                  </a:lnTo>
                  <a:lnTo>
                    <a:pt x="254" y="895"/>
                  </a:lnTo>
                  <a:lnTo>
                    <a:pt x="234" y="892"/>
                  </a:lnTo>
                  <a:lnTo>
                    <a:pt x="213" y="888"/>
                  </a:lnTo>
                  <a:lnTo>
                    <a:pt x="193" y="882"/>
                  </a:lnTo>
                  <a:lnTo>
                    <a:pt x="172" y="876"/>
                  </a:lnTo>
                  <a:lnTo>
                    <a:pt x="152" y="869"/>
                  </a:lnTo>
                  <a:lnTo>
                    <a:pt x="132" y="861"/>
                  </a:lnTo>
                  <a:lnTo>
                    <a:pt x="113" y="851"/>
                  </a:lnTo>
                  <a:lnTo>
                    <a:pt x="93" y="840"/>
                  </a:lnTo>
                  <a:lnTo>
                    <a:pt x="74" y="829"/>
                  </a:lnTo>
                  <a:lnTo>
                    <a:pt x="55" y="817"/>
                  </a:lnTo>
                  <a:lnTo>
                    <a:pt x="37" y="803"/>
                  </a:lnTo>
                  <a:lnTo>
                    <a:pt x="19"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5" name="Rectangle 21"/>
            <p:cNvSpPr>
              <a:spLocks noChangeArrowheads="1"/>
            </p:cNvSpPr>
            <p:nvPr userDrawn="1"/>
          </p:nvSpPr>
          <p:spPr bwMode="auto">
            <a:xfrm>
              <a:off x="6273800" y="3451225"/>
              <a:ext cx="14288" cy="92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046" name="Freeform 22"/>
            <p:cNvSpPr>
              <a:spLocks noEditPoints="1"/>
            </p:cNvSpPr>
            <p:nvPr userDrawn="1"/>
          </p:nvSpPr>
          <p:spPr bwMode="auto">
            <a:xfrm>
              <a:off x="6305550" y="3449638"/>
              <a:ext cx="82550" cy="95250"/>
            </a:xfrm>
            <a:custGeom>
              <a:avLst/>
              <a:gdLst/>
              <a:ahLst/>
              <a:cxnLst>
                <a:cxn ang="0">
                  <a:pos x="4" y="377"/>
                </a:cxn>
                <a:cxn ang="0">
                  <a:pos x="28" y="268"/>
                </a:cxn>
                <a:cxn ang="0">
                  <a:pos x="73" y="174"/>
                </a:cxn>
                <a:cxn ang="0">
                  <a:pos x="136" y="98"/>
                </a:cxn>
                <a:cxn ang="0">
                  <a:pos x="214"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2" y="697"/>
                </a:cxn>
                <a:cxn ang="0">
                  <a:pos x="16" y="597"/>
                </a:cxn>
                <a:cxn ang="0">
                  <a:pos x="1" y="484"/>
                </a:cxn>
                <a:cxn ang="0">
                  <a:pos x="625" y="414"/>
                </a:cxn>
                <a:cxn ang="0">
                  <a:pos x="613" y="335"/>
                </a:cxn>
                <a:cxn ang="0">
                  <a:pos x="588" y="267"/>
                </a:cxn>
                <a:cxn ang="0">
                  <a:pos x="551" y="211"/>
                </a:cxn>
                <a:cxn ang="0">
                  <a:pos x="504" y="170"/>
                </a:cxn>
                <a:cxn ang="0">
                  <a:pos x="449" y="143"/>
                </a:cxn>
                <a:cxn ang="0">
                  <a:pos x="387" y="134"/>
                </a:cxn>
                <a:cxn ang="0">
                  <a:pos x="325" y="143"/>
                </a:cxn>
                <a:cxn ang="0">
                  <a:pos x="272" y="169"/>
                </a:cxn>
                <a:cxn ang="0">
                  <a:pos x="225" y="210"/>
                </a:cxn>
                <a:cxn ang="0">
                  <a:pos x="189" y="266"/>
                </a:cxn>
                <a:cxn ang="0">
                  <a:pos x="163" y="333"/>
                </a:cxn>
                <a:cxn ang="0">
                  <a:pos x="151" y="413"/>
                </a:cxn>
                <a:cxn ang="0">
                  <a:pos x="151" y="491"/>
                </a:cxn>
                <a:cxn ang="0">
                  <a:pos x="164" y="570"/>
                </a:cxn>
                <a:cxn ang="0">
                  <a:pos x="190" y="638"/>
                </a:cxn>
                <a:cxn ang="0">
                  <a:pos x="226" y="694"/>
                </a:cxn>
                <a:cxn ang="0">
                  <a:pos x="273" y="735"/>
                </a:cxn>
                <a:cxn ang="0">
                  <a:pos x="328" y="762"/>
                </a:cxn>
                <a:cxn ang="0">
                  <a:pos x="390" y="771"/>
                </a:cxn>
                <a:cxn ang="0">
                  <a:pos x="451"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5" y="157"/>
                  </a:lnTo>
                  <a:lnTo>
                    <a:pt x="96" y="141"/>
                  </a:lnTo>
                  <a:lnTo>
                    <a:pt x="109" y="126"/>
                  </a:lnTo>
                  <a:lnTo>
                    <a:pt x="122" y="112"/>
                  </a:lnTo>
                  <a:lnTo>
                    <a:pt x="136" y="98"/>
                  </a:lnTo>
                  <a:lnTo>
                    <a:pt x="150" y="85"/>
                  </a:lnTo>
                  <a:lnTo>
                    <a:pt x="165" y="73"/>
                  </a:lnTo>
                  <a:lnTo>
                    <a:pt x="182" y="62"/>
                  </a:lnTo>
                  <a:lnTo>
                    <a:pt x="198" y="51"/>
                  </a:lnTo>
                  <a:lnTo>
                    <a:pt x="214"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1" y="5"/>
                  </a:lnTo>
                  <a:lnTo>
                    <a:pt x="472" y="9"/>
                  </a:lnTo>
                  <a:lnTo>
                    <a:pt x="491" y="13"/>
                  </a:lnTo>
                  <a:lnTo>
                    <a:pt x="510" y="19"/>
                  </a:lnTo>
                  <a:lnTo>
                    <a:pt x="528" y="26"/>
                  </a:lnTo>
                  <a:lnTo>
                    <a:pt x="546" y="33"/>
                  </a:lnTo>
                  <a:lnTo>
                    <a:pt x="564" y="41"/>
                  </a:lnTo>
                  <a:lnTo>
                    <a:pt x="581" y="51"/>
                  </a:lnTo>
                  <a:lnTo>
                    <a:pt x="597" y="62"/>
                  </a:lnTo>
                  <a:lnTo>
                    <a:pt x="612" y="73"/>
                  </a:lnTo>
                  <a:lnTo>
                    <a:pt x="627" y="85"/>
                  </a:lnTo>
                  <a:lnTo>
                    <a:pt x="641"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3" y="747"/>
                  </a:lnTo>
                  <a:lnTo>
                    <a:pt x="681" y="764"/>
                  </a:lnTo>
                  <a:lnTo>
                    <a:pt x="668" y="779"/>
                  </a:lnTo>
                  <a:lnTo>
                    <a:pt x="655" y="793"/>
                  </a:lnTo>
                  <a:lnTo>
                    <a:pt x="641" y="807"/>
                  </a:lnTo>
                  <a:lnTo>
                    <a:pt x="626" y="820"/>
                  </a:lnTo>
                  <a:lnTo>
                    <a:pt x="611" y="832"/>
                  </a:lnTo>
                  <a:lnTo>
                    <a:pt x="596" y="843"/>
                  </a:lnTo>
                  <a:lnTo>
                    <a:pt x="579" y="853"/>
                  </a:lnTo>
                  <a:lnTo>
                    <a:pt x="563" y="863"/>
                  </a:lnTo>
                  <a:lnTo>
                    <a:pt x="544" y="872"/>
                  </a:lnTo>
                  <a:lnTo>
                    <a:pt x="527" y="879"/>
                  </a:lnTo>
                  <a:lnTo>
                    <a:pt x="508" y="886"/>
                  </a:lnTo>
                  <a:lnTo>
                    <a:pt x="489" y="892"/>
                  </a:lnTo>
                  <a:lnTo>
                    <a:pt x="470" y="896"/>
                  </a:lnTo>
                  <a:lnTo>
                    <a:pt x="449" y="900"/>
                  </a:lnTo>
                  <a:lnTo>
                    <a:pt x="429" y="902"/>
                  </a:lnTo>
                  <a:lnTo>
                    <a:pt x="408" y="904"/>
                  </a:lnTo>
                  <a:lnTo>
                    <a:pt x="387" y="905"/>
                  </a:lnTo>
                  <a:lnTo>
                    <a:pt x="366" y="904"/>
                  </a:lnTo>
                  <a:lnTo>
                    <a:pt x="345" y="903"/>
                  </a:lnTo>
                  <a:lnTo>
                    <a:pt x="325" y="900"/>
                  </a:lnTo>
                  <a:lnTo>
                    <a:pt x="305" y="896"/>
                  </a:lnTo>
                  <a:lnTo>
                    <a:pt x="286" y="892"/>
                  </a:lnTo>
                  <a:lnTo>
                    <a:pt x="267" y="886"/>
                  </a:lnTo>
                  <a:lnTo>
                    <a:pt x="248" y="879"/>
                  </a:lnTo>
                  <a:lnTo>
                    <a:pt x="230" y="872"/>
                  </a:lnTo>
                  <a:lnTo>
                    <a:pt x="213" y="864"/>
                  </a:lnTo>
                  <a:lnTo>
                    <a:pt x="196" y="853"/>
                  </a:lnTo>
                  <a:lnTo>
                    <a:pt x="180" y="843"/>
                  </a:lnTo>
                  <a:lnTo>
                    <a:pt x="164" y="832"/>
                  </a:lnTo>
                  <a:lnTo>
                    <a:pt x="149" y="820"/>
                  </a:lnTo>
                  <a:lnTo>
                    <a:pt x="135" y="807"/>
                  </a:lnTo>
                  <a:lnTo>
                    <a:pt x="121" y="794"/>
                  </a:lnTo>
                  <a:lnTo>
                    <a:pt x="108" y="780"/>
                  </a:lnTo>
                  <a:lnTo>
                    <a:pt x="96" y="765"/>
                  </a:lnTo>
                  <a:lnTo>
                    <a:pt x="84"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2" y="202"/>
                  </a:lnTo>
                  <a:lnTo>
                    <a:pt x="533" y="193"/>
                  </a:lnTo>
                  <a:lnTo>
                    <a:pt x="524" y="184"/>
                  </a:lnTo>
                  <a:lnTo>
                    <a:pt x="514" y="177"/>
                  </a:lnTo>
                  <a:lnTo>
                    <a:pt x="504" y="170"/>
                  </a:lnTo>
                  <a:lnTo>
                    <a:pt x="494" y="163"/>
                  </a:lnTo>
                  <a:lnTo>
                    <a:pt x="483" y="156"/>
                  </a:lnTo>
                  <a:lnTo>
                    <a:pt x="473" y="151"/>
                  </a:lnTo>
                  <a:lnTo>
                    <a:pt x="461" y="147"/>
                  </a:lnTo>
                  <a:lnTo>
                    <a:pt x="449" y="143"/>
                  </a:lnTo>
                  <a:lnTo>
                    <a:pt x="437" y="140"/>
                  </a:lnTo>
                  <a:lnTo>
                    <a:pt x="425" y="137"/>
                  </a:lnTo>
                  <a:lnTo>
                    <a:pt x="413" y="135"/>
                  </a:lnTo>
                  <a:lnTo>
                    <a:pt x="400" y="134"/>
                  </a:lnTo>
                  <a:lnTo>
                    <a:pt x="387" y="134"/>
                  </a:lnTo>
                  <a:lnTo>
                    <a:pt x="375" y="134"/>
                  </a:lnTo>
                  <a:lnTo>
                    <a:pt x="362" y="135"/>
                  </a:lnTo>
                  <a:lnTo>
                    <a:pt x="349" y="137"/>
                  </a:lnTo>
                  <a:lnTo>
                    <a:pt x="337" y="140"/>
                  </a:lnTo>
                  <a:lnTo>
                    <a:pt x="325"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09" y="230"/>
                  </a:lnTo>
                  <a:lnTo>
                    <a:pt x="202" y="241"/>
                  </a:lnTo>
                  <a:lnTo>
                    <a:pt x="195" y="253"/>
                  </a:lnTo>
                  <a:lnTo>
                    <a:pt x="189" y="266"/>
                  </a:lnTo>
                  <a:lnTo>
                    <a:pt x="183" y="278"/>
                  </a:lnTo>
                  <a:lnTo>
                    <a:pt x="178" y="291"/>
                  </a:lnTo>
                  <a:lnTo>
                    <a:pt x="173"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3" y="599"/>
                  </a:lnTo>
                  <a:lnTo>
                    <a:pt x="178" y="612"/>
                  </a:lnTo>
                  <a:lnTo>
                    <a:pt x="184" y="625"/>
                  </a:lnTo>
                  <a:lnTo>
                    <a:pt x="190" y="638"/>
                  </a:lnTo>
                  <a:lnTo>
                    <a:pt x="196" y="650"/>
                  </a:lnTo>
                  <a:lnTo>
                    <a:pt x="203" y="663"/>
                  </a:lnTo>
                  <a:lnTo>
                    <a:pt x="210" y="674"/>
                  </a:lnTo>
                  <a:lnTo>
                    <a:pt x="218" y="684"/>
                  </a:lnTo>
                  <a:lnTo>
                    <a:pt x="226" y="694"/>
                  </a:lnTo>
                  <a:lnTo>
                    <a:pt x="235" y="703"/>
                  </a:lnTo>
                  <a:lnTo>
                    <a:pt x="244" y="712"/>
                  </a:lnTo>
                  <a:lnTo>
                    <a:pt x="253" y="721"/>
                  </a:lnTo>
                  <a:lnTo>
                    <a:pt x="262" y="728"/>
                  </a:lnTo>
                  <a:lnTo>
                    <a:pt x="273" y="735"/>
                  </a:lnTo>
                  <a:lnTo>
                    <a:pt x="284" y="742"/>
                  </a:lnTo>
                  <a:lnTo>
                    <a:pt x="294" y="748"/>
                  </a:lnTo>
                  <a:lnTo>
                    <a:pt x="305" y="753"/>
                  </a:lnTo>
                  <a:lnTo>
                    <a:pt x="316" y="757"/>
                  </a:lnTo>
                  <a:lnTo>
                    <a:pt x="328" y="762"/>
                  </a:lnTo>
                  <a:lnTo>
                    <a:pt x="339" y="765"/>
                  </a:lnTo>
                  <a:lnTo>
                    <a:pt x="351" y="768"/>
                  </a:lnTo>
                  <a:lnTo>
                    <a:pt x="365" y="770"/>
                  </a:lnTo>
                  <a:lnTo>
                    <a:pt x="377" y="771"/>
                  </a:lnTo>
                  <a:lnTo>
                    <a:pt x="390" y="771"/>
                  </a:lnTo>
                  <a:lnTo>
                    <a:pt x="403" y="771"/>
                  </a:lnTo>
                  <a:lnTo>
                    <a:pt x="415" y="770"/>
                  </a:lnTo>
                  <a:lnTo>
                    <a:pt x="427" y="768"/>
                  </a:lnTo>
                  <a:lnTo>
                    <a:pt x="439" y="765"/>
                  </a:lnTo>
                  <a:lnTo>
                    <a:pt x="451" y="762"/>
                  </a:lnTo>
                  <a:lnTo>
                    <a:pt x="463" y="757"/>
                  </a:lnTo>
                  <a:lnTo>
                    <a:pt x="474" y="753"/>
                  </a:lnTo>
                  <a:lnTo>
                    <a:pt x="485" y="748"/>
                  </a:lnTo>
                  <a:lnTo>
                    <a:pt x="495" y="742"/>
                  </a:lnTo>
                  <a:lnTo>
                    <a:pt x="506" y="736"/>
                  </a:lnTo>
                  <a:lnTo>
                    <a:pt x="515" y="729"/>
                  </a:lnTo>
                  <a:lnTo>
                    <a:pt x="525" y="721"/>
                  </a:lnTo>
                  <a:lnTo>
                    <a:pt x="534" y="713"/>
                  </a:lnTo>
                  <a:lnTo>
                    <a:pt x="543"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7" name="Freeform 23"/>
            <p:cNvSpPr>
              <a:spLocks/>
            </p:cNvSpPr>
            <p:nvPr userDrawn="1"/>
          </p:nvSpPr>
          <p:spPr bwMode="auto">
            <a:xfrm>
              <a:off x="6405563" y="3451225"/>
              <a:ext cx="69850" cy="92075"/>
            </a:xfrm>
            <a:custGeom>
              <a:avLst/>
              <a:gdLst/>
              <a:ahLst/>
              <a:cxnLst>
                <a:cxn ang="0">
                  <a:pos x="0" y="0"/>
                </a:cxn>
                <a:cxn ang="0">
                  <a:pos x="135" y="0"/>
                </a:cxn>
                <a:cxn ang="0">
                  <a:pos x="521" y="585"/>
                </a:cxn>
                <a:cxn ang="0">
                  <a:pos x="521" y="0"/>
                </a:cxn>
                <a:cxn ang="0">
                  <a:pos x="663" y="0"/>
                </a:cxn>
                <a:cxn ang="0">
                  <a:pos x="663" y="877"/>
                </a:cxn>
                <a:cxn ang="0">
                  <a:pos x="539" y="877"/>
                </a:cxn>
                <a:cxn ang="0">
                  <a:pos x="142" y="275"/>
                </a:cxn>
                <a:cxn ang="0">
                  <a:pos x="142" y="877"/>
                </a:cxn>
                <a:cxn ang="0">
                  <a:pos x="0" y="877"/>
                </a:cxn>
                <a:cxn ang="0">
                  <a:pos x="0" y="0"/>
                </a:cxn>
              </a:cxnLst>
              <a:rect l="0" t="0" r="r" b="b"/>
              <a:pathLst>
                <a:path w="663" h="877">
                  <a:moveTo>
                    <a:pt x="0" y="0"/>
                  </a:moveTo>
                  <a:lnTo>
                    <a:pt x="135" y="0"/>
                  </a:lnTo>
                  <a:lnTo>
                    <a:pt x="521" y="585"/>
                  </a:lnTo>
                  <a:lnTo>
                    <a:pt x="521" y="0"/>
                  </a:lnTo>
                  <a:lnTo>
                    <a:pt x="663" y="0"/>
                  </a:lnTo>
                  <a:lnTo>
                    <a:pt x="663" y="877"/>
                  </a:lnTo>
                  <a:lnTo>
                    <a:pt x="539" y="877"/>
                  </a:lnTo>
                  <a:lnTo>
                    <a:pt x="142" y="275"/>
                  </a:lnTo>
                  <a:lnTo>
                    <a:pt x="142"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8" name="Freeform 24"/>
            <p:cNvSpPr>
              <a:spLocks/>
            </p:cNvSpPr>
            <p:nvPr userDrawn="1"/>
          </p:nvSpPr>
          <p:spPr bwMode="auto">
            <a:xfrm>
              <a:off x="6488113" y="3449638"/>
              <a:ext cx="63500" cy="95250"/>
            </a:xfrm>
            <a:custGeom>
              <a:avLst/>
              <a:gdLst/>
              <a:ahLst/>
              <a:cxnLst>
                <a:cxn ang="0">
                  <a:pos x="138" y="705"/>
                </a:cxn>
                <a:cxn ang="0">
                  <a:pos x="193" y="737"/>
                </a:cxn>
                <a:cxn ang="0">
                  <a:pos x="253" y="760"/>
                </a:cxn>
                <a:cxn ang="0">
                  <a:pos x="318" y="768"/>
                </a:cxn>
                <a:cxn ang="0">
                  <a:pos x="376" y="760"/>
                </a:cxn>
                <a:cxn ang="0">
                  <a:pos x="419" y="736"/>
                </a:cxn>
                <a:cxn ang="0">
                  <a:pos x="447" y="701"/>
                </a:cxn>
                <a:cxn ang="0">
                  <a:pos x="457" y="656"/>
                </a:cxn>
                <a:cxn ang="0">
                  <a:pos x="453" y="625"/>
                </a:cxn>
                <a:cxn ang="0">
                  <a:pos x="433" y="591"/>
                </a:cxn>
                <a:cxn ang="0">
                  <a:pos x="389" y="556"/>
                </a:cxn>
                <a:cxn ang="0">
                  <a:pos x="313" y="521"/>
                </a:cxn>
                <a:cxn ang="0">
                  <a:pos x="203" y="477"/>
                </a:cxn>
                <a:cxn ang="0">
                  <a:pos x="116" y="424"/>
                </a:cxn>
                <a:cxn ang="0">
                  <a:pos x="78" y="385"/>
                </a:cxn>
                <a:cxn ang="0">
                  <a:pos x="55" y="349"/>
                </a:cxn>
                <a:cxn ang="0">
                  <a:pos x="41" y="308"/>
                </a:cxn>
                <a:cxn ang="0">
                  <a:pos x="35" y="261"/>
                </a:cxn>
                <a:cxn ang="0">
                  <a:pos x="37" y="219"/>
                </a:cxn>
                <a:cxn ang="0">
                  <a:pos x="47" y="169"/>
                </a:cxn>
                <a:cxn ang="0">
                  <a:pos x="68" y="124"/>
                </a:cxn>
                <a:cxn ang="0">
                  <a:pos x="96" y="86"/>
                </a:cxn>
                <a:cxn ang="0">
                  <a:pos x="133" y="53"/>
                </a:cxn>
                <a:cxn ang="0">
                  <a:pos x="177" y="27"/>
                </a:cxn>
                <a:cxn ang="0">
                  <a:pos x="227" y="10"/>
                </a:cxn>
                <a:cxn ang="0">
                  <a:pos x="284" y="1"/>
                </a:cxn>
                <a:cxn ang="0">
                  <a:pos x="352" y="1"/>
                </a:cxn>
                <a:cxn ang="0">
                  <a:pos x="424" y="14"/>
                </a:cxn>
                <a:cxn ang="0">
                  <a:pos x="494" y="39"/>
                </a:cxn>
                <a:cxn ang="0">
                  <a:pos x="559"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8" y="804"/>
                </a:cxn>
                <a:cxn ang="0">
                  <a:pos x="511" y="838"/>
                </a:cxn>
                <a:cxn ang="0">
                  <a:pos x="468" y="866"/>
                </a:cxn>
                <a:cxn ang="0">
                  <a:pos x="418" y="886"/>
                </a:cxn>
                <a:cxn ang="0">
                  <a:pos x="363" y="897"/>
                </a:cxn>
                <a:cxn ang="0">
                  <a:pos x="296" y="899"/>
                </a:cxn>
                <a:cxn ang="0">
                  <a:pos x="213" y="888"/>
                </a:cxn>
                <a:cxn ang="0">
                  <a:pos x="132" y="861"/>
                </a:cxn>
                <a:cxn ang="0">
                  <a:pos x="55" y="817"/>
                </a:cxn>
              </a:cxnLst>
              <a:rect l="0" t="0" r="r" b="b"/>
              <a:pathLst>
                <a:path w="602" h="899">
                  <a:moveTo>
                    <a:pt x="0" y="773"/>
                  </a:moveTo>
                  <a:lnTo>
                    <a:pt x="88" y="664"/>
                  </a:lnTo>
                  <a:lnTo>
                    <a:pt x="113" y="685"/>
                  </a:lnTo>
                  <a:lnTo>
                    <a:pt x="138" y="705"/>
                  </a:lnTo>
                  <a:lnTo>
                    <a:pt x="151" y="714"/>
                  </a:lnTo>
                  <a:lnTo>
                    <a:pt x="166" y="722"/>
                  </a:lnTo>
                  <a:lnTo>
                    <a:pt x="179" y="730"/>
                  </a:lnTo>
                  <a:lnTo>
                    <a:pt x="193" y="737"/>
                  </a:lnTo>
                  <a:lnTo>
                    <a:pt x="207" y="744"/>
                  </a:lnTo>
                  <a:lnTo>
                    <a:pt x="222" y="750"/>
                  </a:lnTo>
                  <a:lnTo>
                    <a:pt x="237" y="755"/>
                  </a:lnTo>
                  <a:lnTo>
                    <a:pt x="253" y="760"/>
                  </a:lnTo>
                  <a:lnTo>
                    <a:pt x="269" y="763"/>
                  </a:lnTo>
                  <a:lnTo>
                    <a:pt x="285" y="766"/>
                  </a:lnTo>
                  <a:lnTo>
                    <a:pt x="301" y="767"/>
                  </a:lnTo>
                  <a:lnTo>
                    <a:pt x="318" y="768"/>
                  </a:lnTo>
                  <a:lnTo>
                    <a:pt x="334" y="767"/>
                  </a:lnTo>
                  <a:lnTo>
                    <a:pt x="349" y="766"/>
                  </a:lnTo>
                  <a:lnTo>
                    <a:pt x="363" y="763"/>
                  </a:lnTo>
                  <a:lnTo>
                    <a:pt x="376" y="760"/>
                  </a:lnTo>
                  <a:lnTo>
                    <a:pt x="388" y="754"/>
                  </a:lnTo>
                  <a:lnTo>
                    <a:pt x="399" y="749"/>
                  </a:lnTo>
                  <a:lnTo>
                    <a:pt x="409" y="743"/>
                  </a:lnTo>
                  <a:lnTo>
                    <a:pt x="419" y="736"/>
                  </a:lnTo>
                  <a:lnTo>
                    <a:pt x="427" y="728"/>
                  </a:lnTo>
                  <a:lnTo>
                    <a:pt x="435" y="720"/>
                  </a:lnTo>
                  <a:lnTo>
                    <a:pt x="441" y="711"/>
                  </a:lnTo>
                  <a:lnTo>
                    <a:pt x="447" y="701"/>
                  </a:lnTo>
                  <a:lnTo>
                    <a:pt x="451" y="691"/>
                  </a:lnTo>
                  <a:lnTo>
                    <a:pt x="454" y="680"/>
                  </a:lnTo>
                  <a:lnTo>
                    <a:pt x="456" y="668"/>
                  </a:lnTo>
                  <a:lnTo>
                    <a:pt x="457" y="656"/>
                  </a:lnTo>
                  <a:lnTo>
                    <a:pt x="457" y="654"/>
                  </a:lnTo>
                  <a:lnTo>
                    <a:pt x="456" y="644"/>
                  </a:lnTo>
                  <a:lnTo>
                    <a:pt x="455" y="635"/>
                  </a:lnTo>
                  <a:lnTo>
                    <a:pt x="453" y="625"/>
                  </a:lnTo>
                  <a:lnTo>
                    <a:pt x="450" y="616"/>
                  </a:lnTo>
                  <a:lnTo>
                    <a:pt x="446" y="608"/>
                  </a:lnTo>
                  <a:lnTo>
                    <a:pt x="440" y="599"/>
                  </a:lnTo>
                  <a:lnTo>
                    <a:pt x="433" y="591"/>
                  </a:lnTo>
                  <a:lnTo>
                    <a:pt x="424" y="582"/>
                  </a:lnTo>
                  <a:lnTo>
                    <a:pt x="414" y="574"/>
                  </a:lnTo>
                  <a:lnTo>
                    <a:pt x="403" y="566"/>
                  </a:lnTo>
                  <a:lnTo>
                    <a:pt x="389" y="556"/>
                  </a:lnTo>
                  <a:lnTo>
                    <a:pt x="374" y="548"/>
                  </a:lnTo>
                  <a:lnTo>
                    <a:pt x="356" y="539"/>
                  </a:lnTo>
                  <a:lnTo>
                    <a:pt x="335" y="530"/>
                  </a:lnTo>
                  <a:lnTo>
                    <a:pt x="313" y="521"/>
                  </a:lnTo>
                  <a:lnTo>
                    <a:pt x="289" y="512"/>
                  </a:lnTo>
                  <a:lnTo>
                    <a:pt x="259" y="500"/>
                  </a:lnTo>
                  <a:lnTo>
                    <a:pt x="229" y="489"/>
                  </a:lnTo>
                  <a:lnTo>
                    <a:pt x="203" y="477"/>
                  </a:lnTo>
                  <a:lnTo>
                    <a:pt x="179" y="465"/>
                  </a:lnTo>
                  <a:lnTo>
                    <a:pt x="155" y="451"/>
                  </a:lnTo>
                  <a:lnTo>
                    <a:pt x="135" y="438"/>
                  </a:lnTo>
                  <a:lnTo>
                    <a:pt x="116" y="424"/>
                  </a:lnTo>
                  <a:lnTo>
                    <a:pt x="100" y="409"/>
                  </a:lnTo>
                  <a:lnTo>
                    <a:pt x="92" y="401"/>
                  </a:lnTo>
                  <a:lnTo>
                    <a:pt x="85" y="393"/>
                  </a:lnTo>
                  <a:lnTo>
                    <a:pt x="78" y="385"/>
                  </a:lnTo>
                  <a:lnTo>
                    <a:pt x="72" y="377"/>
                  </a:lnTo>
                  <a:lnTo>
                    <a:pt x="66" y="368"/>
                  </a:lnTo>
                  <a:lnTo>
                    <a:pt x="60"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7" y="169"/>
                  </a:lnTo>
                  <a:lnTo>
                    <a:pt x="51" y="157"/>
                  </a:lnTo>
                  <a:lnTo>
                    <a:pt x="56" y="146"/>
                  </a:lnTo>
                  <a:lnTo>
                    <a:pt x="61" y="135"/>
                  </a:lnTo>
                  <a:lnTo>
                    <a:pt x="68" y="124"/>
                  </a:lnTo>
                  <a:lnTo>
                    <a:pt x="74" y="114"/>
                  </a:lnTo>
                  <a:lnTo>
                    <a:pt x="81" y="104"/>
                  </a:lnTo>
                  <a:lnTo>
                    <a:pt x="88" y="95"/>
                  </a:lnTo>
                  <a:lnTo>
                    <a:pt x="96" y="86"/>
                  </a:lnTo>
                  <a:lnTo>
                    <a:pt x="105" y="77"/>
                  </a:lnTo>
                  <a:lnTo>
                    <a:pt x="113" y="69"/>
                  </a:lnTo>
                  <a:lnTo>
                    <a:pt x="123" y="61"/>
                  </a:lnTo>
                  <a:lnTo>
                    <a:pt x="133" y="53"/>
                  </a:lnTo>
                  <a:lnTo>
                    <a:pt x="143" y="46"/>
                  </a:lnTo>
                  <a:lnTo>
                    <a:pt x="154"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2" y="1"/>
                  </a:lnTo>
                  <a:lnTo>
                    <a:pt x="370" y="3"/>
                  </a:lnTo>
                  <a:lnTo>
                    <a:pt x="388" y="6"/>
                  </a:lnTo>
                  <a:lnTo>
                    <a:pt x="406" y="9"/>
                  </a:lnTo>
                  <a:lnTo>
                    <a:pt x="424" y="14"/>
                  </a:lnTo>
                  <a:lnTo>
                    <a:pt x="443" y="19"/>
                  </a:lnTo>
                  <a:lnTo>
                    <a:pt x="460" y="25"/>
                  </a:lnTo>
                  <a:lnTo>
                    <a:pt x="477" y="31"/>
                  </a:lnTo>
                  <a:lnTo>
                    <a:pt x="494" y="39"/>
                  </a:lnTo>
                  <a:lnTo>
                    <a:pt x="510" y="47"/>
                  </a:lnTo>
                  <a:lnTo>
                    <a:pt x="526" y="56"/>
                  </a:lnTo>
                  <a:lnTo>
                    <a:pt x="543" y="67"/>
                  </a:lnTo>
                  <a:lnTo>
                    <a:pt x="559" y="78"/>
                  </a:lnTo>
                  <a:lnTo>
                    <a:pt x="574" y="90"/>
                  </a:lnTo>
                  <a:lnTo>
                    <a:pt x="589" y="102"/>
                  </a:lnTo>
                  <a:lnTo>
                    <a:pt x="507" y="214"/>
                  </a:lnTo>
                  <a:lnTo>
                    <a:pt x="484" y="196"/>
                  </a:lnTo>
                  <a:lnTo>
                    <a:pt x="461" y="181"/>
                  </a:lnTo>
                  <a:lnTo>
                    <a:pt x="449" y="173"/>
                  </a:lnTo>
                  <a:lnTo>
                    <a:pt x="436" y="167"/>
                  </a:lnTo>
                  <a:lnTo>
                    <a:pt x="424" y="160"/>
                  </a:lnTo>
                  <a:lnTo>
                    <a:pt x="412" y="154"/>
                  </a:lnTo>
                  <a:lnTo>
                    <a:pt x="400" y="149"/>
                  </a:lnTo>
                  <a:lnTo>
                    <a:pt x="387" y="144"/>
                  </a:lnTo>
                  <a:lnTo>
                    <a:pt x="375" y="140"/>
                  </a:lnTo>
                  <a:lnTo>
                    <a:pt x="362" y="137"/>
                  </a:lnTo>
                  <a:lnTo>
                    <a:pt x="349"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7" y="421"/>
                  </a:lnTo>
                  <a:lnTo>
                    <a:pt x="470" y="434"/>
                  </a:lnTo>
                  <a:lnTo>
                    <a:pt x="491" y="447"/>
                  </a:lnTo>
                  <a:lnTo>
                    <a:pt x="510" y="461"/>
                  </a:lnTo>
                  <a:lnTo>
                    <a:pt x="528" y="476"/>
                  </a:lnTo>
                  <a:lnTo>
                    <a:pt x="544" y="490"/>
                  </a:lnTo>
                  <a:lnTo>
                    <a:pt x="558"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3" y="784"/>
                  </a:lnTo>
                  <a:lnTo>
                    <a:pt x="556" y="794"/>
                  </a:lnTo>
                  <a:lnTo>
                    <a:pt x="548" y="804"/>
                  </a:lnTo>
                  <a:lnTo>
                    <a:pt x="540" y="813"/>
                  </a:lnTo>
                  <a:lnTo>
                    <a:pt x="530" y="822"/>
                  </a:lnTo>
                  <a:lnTo>
                    <a:pt x="521" y="830"/>
                  </a:lnTo>
                  <a:lnTo>
                    <a:pt x="511" y="838"/>
                  </a:lnTo>
                  <a:lnTo>
                    <a:pt x="501" y="846"/>
                  </a:lnTo>
                  <a:lnTo>
                    <a:pt x="491" y="853"/>
                  </a:lnTo>
                  <a:lnTo>
                    <a:pt x="480" y="860"/>
                  </a:lnTo>
                  <a:lnTo>
                    <a:pt x="468" y="866"/>
                  </a:lnTo>
                  <a:lnTo>
                    <a:pt x="457" y="872"/>
                  </a:lnTo>
                  <a:lnTo>
                    <a:pt x="444" y="877"/>
                  </a:lnTo>
                  <a:lnTo>
                    <a:pt x="431" y="881"/>
                  </a:lnTo>
                  <a:lnTo>
                    <a:pt x="418" y="886"/>
                  </a:lnTo>
                  <a:lnTo>
                    <a:pt x="405" y="889"/>
                  </a:lnTo>
                  <a:lnTo>
                    <a:pt x="391" y="892"/>
                  </a:lnTo>
                  <a:lnTo>
                    <a:pt x="377" y="895"/>
                  </a:lnTo>
                  <a:lnTo>
                    <a:pt x="363" y="897"/>
                  </a:lnTo>
                  <a:lnTo>
                    <a:pt x="348" y="898"/>
                  </a:lnTo>
                  <a:lnTo>
                    <a:pt x="332" y="899"/>
                  </a:lnTo>
                  <a:lnTo>
                    <a:pt x="317" y="899"/>
                  </a:lnTo>
                  <a:lnTo>
                    <a:pt x="296" y="899"/>
                  </a:lnTo>
                  <a:lnTo>
                    <a:pt x="276" y="897"/>
                  </a:lnTo>
                  <a:lnTo>
                    <a:pt x="255" y="895"/>
                  </a:lnTo>
                  <a:lnTo>
                    <a:pt x="233" y="892"/>
                  </a:lnTo>
                  <a:lnTo>
                    <a:pt x="213" y="888"/>
                  </a:lnTo>
                  <a:lnTo>
                    <a:pt x="193" y="882"/>
                  </a:lnTo>
                  <a:lnTo>
                    <a:pt x="173" y="876"/>
                  </a:lnTo>
                  <a:lnTo>
                    <a:pt x="152" y="869"/>
                  </a:lnTo>
                  <a:lnTo>
                    <a:pt x="132" y="861"/>
                  </a:lnTo>
                  <a:lnTo>
                    <a:pt x="113" y="851"/>
                  </a:lnTo>
                  <a:lnTo>
                    <a:pt x="93" y="840"/>
                  </a:lnTo>
                  <a:lnTo>
                    <a:pt x="75" y="829"/>
                  </a:lnTo>
                  <a:lnTo>
                    <a:pt x="55" y="817"/>
                  </a:lnTo>
                  <a:lnTo>
                    <a:pt x="36" y="803"/>
                  </a:lnTo>
                  <a:lnTo>
                    <a:pt x="18"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9" name="Freeform 25"/>
            <p:cNvSpPr>
              <a:spLocks/>
            </p:cNvSpPr>
            <p:nvPr userDrawn="1"/>
          </p:nvSpPr>
          <p:spPr bwMode="auto">
            <a:xfrm>
              <a:off x="6567488" y="3451225"/>
              <a:ext cx="68263" cy="92075"/>
            </a:xfrm>
            <a:custGeom>
              <a:avLst/>
              <a:gdLst/>
              <a:ahLst/>
              <a:cxnLst>
                <a:cxn ang="0">
                  <a:pos x="0" y="0"/>
                </a:cxn>
                <a:cxn ang="0">
                  <a:pos x="145" y="0"/>
                </a:cxn>
                <a:cxn ang="0">
                  <a:pos x="145" y="368"/>
                </a:cxn>
                <a:cxn ang="0">
                  <a:pos x="490" y="368"/>
                </a:cxn>
                <a:cxn ang="0">
                  <a:pos x="490" y="0"/>
                </a:cxn>
                <a:cxn ang="0">
                  <a:pos x="635" y="0"/>
                </a:cxn>
                <a:cxn ang="0">
                  <a:pos x="635" y="877"/>
                </a:cxn>
                <a:cxn ang="0">
                  <a:pos x="490" y="877"/>
                </a:cxn>
                <a:cxn ang="0">
                  <a:pos x="490" y="503"/>
                </a:cxn>
                <a:cxn ang="0">
                  <a:pos x="145" y="503"/>
                </a:cxn>
                <a:cxn ang="0">
                  <a:pos x="145" y="877"/>
                </a:cxn>
                <a:cxn ang="0">
                  <a:pos x="0" y="877"/>
                </a:cxn>
                <a:cxn ang="0">
                  <a:pos x="0" y="0"/>
                </a:cxn>
              </a:cxnLst>
              <a:rect l="0" t="0" r="r" b="b"/>
              <a:pathLst>
                <a:path w="635" h="877">
                  <a:moveTo>
                    <a:pt x="0" y="0"/>
                  </a:moveTo>
                  <a:lnTo>
                    <a:pt x="145" y="0"/>
                  </a:lnTo>
                  <a:lnTo>
                    <a:pt x="145" y="368"/>
                  </a:lnTo>
                  <a:lnTo>
                    <a:pt x="490" y="368"/>
                  </a:lnTo>
                  <a:lnTo>
                    <a:pt x="490" y="0"/>
                  </a:lnTo>
                  <a:lnTo>
                    <a:pt x="635" y="0"/>
                  </a:lnTo>
                  <a:lnTo>
                    <a:pt x="635" y="877"/>
                  </a:lnTo>
                  <a:lnTo>
                    <a:pt x="490" y="877"/>
                  </a:lnTo>
                  <a:lnTo>
                    <a:pt x="490" y="503"/>
                  </a:lnTo>
                  <a:lnTo>
                    <a:pt x="145" y="503"/>
                  </a:lnTo>
                  <a:lnTo>
                    <a:pt x="145"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0" name="Freeform 26"/>
            <p:cNvSpPr>
              <a:spLocks noEditPoints="1"/>
            </p:cNvSpPr>
            <p:nvPr userDrawn="1"/>
          </p:nvSpPr>
          <p:spPr bwMode="auto">
            <a:xfrm>
              <a:off x="6651625" y="3449638"/>
              <a:ext cx="82550" cy="95250"/>
            </a:xfrm>
            <a:custGeom>
              <a:avLst/>
              <a:gdLst/>
              <a:ahLst/>
              <a:cxnLst>
                <a:cxn ang="0">
                  <a:pos x="710" y="174"/>
                </a:cxn>
                <a:cxn ang="0">
                  <a:pos x="746" y="241"/>
                </a:cxn>
                <a:cxn ang="0">
                  <a:pos x="770" y="317"/>
                </a:cxn>
                <a:cxn ang="0">
                  <a:pos x="782" y="401"/>
                </a:cxn>
                <a:cxn ang="0">
                  <a:pos x="783" y="482"/>
                </a:cxn>
                <a:cxn ang="0">
                  <a:pos x="773" y="574"/>
                </a:cxn>
                <a:cxn ang="0">
                  <a:pos x="748" y="656"/>
                </a:cxn>
                <a:cxn ang="0">
                  <a:pos x="710" y="730"/>
                </a:cxn>
                <a:cxn ang="0">
                  <a:pos x="662" y="793"/>
                </a:cxn>
                <a:cxn ang="0">
                  <a:pos x="602" y="842"/>
                </a:cxn>
                <a:cxn ang="0">
                  <a:pos x="534" y="879"/>
                </a:cxn>
                <a:cxn ang="0">
                  <a:pos x="457" y="900"/>
                </a:cxn>
                <a:cxn ang="0">
                  <a:pos x="379" y="904"/>
                </a:cxn>
                <a:cxn ang="0">
                  <a:pos x="319" y="898"/>
                </a:cxn>
                <a:cxn ang="0">
                  <a:pos x="264"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7" y="26"/>
                </a:cxn>
                <a:cxn ang="0">
                  <a:pos x="335" y="5"/>
                </a:cxn>
                <a:cxn ang="0">
                  <a:pos x="412" y="1"/>
                </a:cxn>
                <a:cxn ang="0">
                  <a:pos x="472" y="7"/>
                </a:cxn>
                <a:cxn ang="0">
                  <a:pos x="527" y="23"/>
                </a:cxn>
                <a:cxn ang="0">
                  <a:pos x="578" y="46"/>
                </a:cxn>
                <a:cxn ang="0">
                  <a:pos x="661" y="8"/>
                </a:cxn>
                <a:cxn ang="0">
                  <a:pos x="518" y="171"/>
                </a:cxn>
                <a:cxn ang="0">
                  <a:pos x="451" y="138"/>
                </a:cxn>
                <a:cxn ang="0">
                  <a:pos x="381" y="131"/>
                </a:cxn>
                <a:cxn ang="0">
                  <a:pos x="331" y="139"/>
                </a:cxn>
                <a:cxn ang="0">
                  <a:pos x="287" y="158"/>
                </a:cxn>
                <a:cxn ang="0">
                  <a:pos x="248" y="189"/>
                </a:cxn>
                <a:cxn ang="0">
                  <a:pos x="214" y="227"/>
                </a:cxn>
                <a:cxn ang="0">
                  <a:pos x="188" y="276"/>
                </a:cxn>
                <a:cxn ang="0">
                  <a:pos x="169" y="331"/>
                </a:cxn>
                <a:cxn ang="0">
                  <a:pos x="158" y="395"/>
                </a:cxn>
                <a:cxn ang="0">
                  <a:pos x="155" y="456"/>
                </a:cxn>
                <a:cxn ang="0">
                  <a:pos x="165" y="555"/>
                </a:cxn>
                <a:cxn ang="0">
                  <a:pos x="194" y="639"/>
                </a:cxn>
                <a:cxn ang="0">
                  <a:pos x="634" y="398"/>
                </a:cxn>
                <a:cxn ang="0">
                  <a:pos x="613" y="306"/>
                </a:cxn>
                <a:cxn ang="0">
                  <a:pos x="273" y="735"/>
                </a:cxn>
                <a:cxn ang="0">
                  <a:pos x="340" y="767"/>
                </a:cxn>
                <a:cxn ang="0">
                  <a:pos x="409" y="774"/>
                </a:cxn>
                <a:cxn ang="0">
                  <a:pos x="459" y="766"/>
                </a:cxn>
                <a:cxn ang="0">
                  <a:pos x="504" y="746"/>
                </a:cxn>
                <a:cxn ang="0">
                  <a:pos x="544" y="716"/>
                </a:cxn>
                <a:cxn ang="0">
                  <a:pos x="577" y="678"/>
                </a:cxn>
                <a:cxn ang="0">
                  <a:pos x="603" y="629"/>
                </a:cxn>
                <a:cxn ang="0">
                  <a:pos x="623" y="574"/>
                </a:cxn>
                <a:cxn ang="0">
                  <a:pos x="634" y="510"/>
                </a:cxn>
              </a:cxnLst>
              <a:rect l="0" t="0" r="r" b="b"/>
              <a:pathLst>
                <a:path w="790" h="905">
                  <a:moveTo>
                    <a:pt x="790" y="8"/>
                  </a:moveTo>
                  <a:lnTo>
                    <a:pt x="690" y="143"/>
                  </a:lnTo>
                  <a:lnTo>
                    <a:pt x="700" y="157"/>
                  </a:lnTo>
                  <a:lnTo>
                    <a:pt x="710" y="174"/>
                  </a:lnTo>
                  <a:lnTo>
                    <a:pt x="721" y="190"/>
                  </a:lnTo>
                  <a:lnTo>
                    <a:pt x="730" y="206"/>
                  </a:lnTo>
                  <a:lnTo>
                    <a:pt x="738" y="223"/>
                  </a:lnTo>
                  <a:lnTo>
                    <a:pt x="746" y="241"/>
                  </a:lnTo>
                  <a:lnTo>
                    <a:pt x="753" y="259"/>
                  </a:lnTo>
                  <a:lnTo>
                    <a:pt x="759" y="278"/>
                  </a:lnTo>
                  <a:lnTo>
                    <a:pt x="765" y="297"/>
                  </a:lnTo>
                  <a:lnTo>
                    <a:pt x="770" y="317"/>
                  </a:lnTo>
                  <a:lnTo>
                    <a:pt x="774" y="337"/>
                  </a:lnTo>
                  <a:lnTo>
                    <a:pt x="777" y="357"/>
                  </a:lnTo>
                  <a:lnTo>
                    <a:pt x="780" y="379"/>
                  </a:lnTo>
                  <a:lnTo>
                    <a:pt x="782" y="401"/>
                  </a:lnTo>
                  <a:lnTo>
                    <a:pt x="783" y="422"/>
                  </a:lnTo>
                  <a:lnTo>
                    <a:pt x="784" y="445"/>
                  </a:lnTo>
                  <a:lnTo>
                    <a:pt x="784" y="457"/>
                  </a:lnTo>
                  <a:lnTo>
                    <a:pt x="783" y="482"/>
                  </a:lnTo>
                  <a:lnTo>
                    <a:pt x="782" y="505"/>
                  </a:lnTo>
                  <a:lnTo>
                    <a:pt x="780" y="528"/>
                  </a:lnTo>
                  <a:lnTo>
                    <a:pt x="777" y="551"/>
                  </a:lnTo>
                  <a:lnTo>
                    <a:pt x="773" y="574"/>
                  </a:lnTo>
                  <a:lnTo>
                    <a:pt x="768" y="595"/>
                  </a:lnTo>
                  <a:lnTo>
                    <a:pt x="762" y="616"/>
                  </a:lnTo>
                  <a:lnTo>
                    <a:pt x="755" y="636"/>
                  </a:lnTo>
                  <a:lnTo>
                    <a:pt x="748" y="656"/>
                  </a:lnTo>
                  <a:lnTo>
                    <a:pt x="740" y="676"/>
                  </a:lnTo>
                  <a:lnTo>
                    <a:pt x="731" y="695"/>
                  </a:lnTo>
                  <a:lnTo>
                    <a:pt x="722" y="713"/>
                  </a:lnTo>
                  <a:lnTo>
                    <a:pt x="710" y="730"/>
                  </a:lnTo>
                  <a:lnTo>
                    <a:pt x="699" y="747"/>
                  </a:lnTo>
                  <a:lnTo>
                    <a:pt x="687" y="763"/>
                  </a:lnTo>
                  <a:lnTo>
                    <a:pt x="675" y="779"/>
                  </a:lnTo>
                  <a:lnTo>
                    <a:pt x="662" y="793"/>
                  </a:lnTo>
                  <a:lnTo>
                    <a:pt x="648" y="806"/>
                  </a:lnTo>
                  <a:lnTo>
                    <a:pt x="634" y="819"/>
                  </a:lnTo>
                  <a:lnTo>
                    <a:pt x="619" y="831"/>
                  </a:lnTo>
                  <a:lnTo>
                    <a:pt x="602" y="842"/>
                  </a:lnTo>
                  <a:lnTo>
                    <a:pt x="586" y="853"/>
                  </a:lnTo>
                  <a:lnTo>
                    <a:pt x="569" y="863"/>
                  </a:lnTo>
                  <a:lnTo>
                    <a:pt x="552" y="872"/>
                  </a:lnTo>
                  <a:lnTo>
                    <a:pt x="534" y="879"/>
                  </a:lnTo>
                  <a:lnTo>
                    <a:pt x="515" y="886"/>
                  </a:lnTo>
                  <a:lnTo>
                    <a:pt x="496" y="891"/>
                  </a:lnTo>
                  <a:lnTo>
                    <a:pt x="477" y="896"/>
                  </a:lnTo>
                  <a:lnTo>
                    <a:pt x="457" y="900"/>
                  </a:lnTo>
                  <a:lnTo>
                    <a:pt x="437" y="902"/>
                  </a:lnTo>
                  <a:lnTo>
                    <a:pt x="415" y="904"/>
                  </a:lnTo>
                  <a:lnTo>
                    <a:pt x="394" y="905"/>
                  </a:lnTo>
                  <a:lnTo>
                    <a:pt x="379" y="904"/>
                  </a:lnTo>
                  <a:lnTo>
                    <a:pt x="364" y="904"/>
                  </a:lnTo>
                  <a:lnTo>
                    <a:pt x="349" y="902"/>
                  </a:lnTo>
                  <a:lnTo>
                    <a:pt x="334" y="900"/>
                  </a:lnTo>
                  <a:lnTo>
                    <a:pt x="319" y="898"/>
                  </a:lnTo>
                  <a:lnTo>
                    <a:pt x="305" y="895"/>
                  </a:lnTo>
                  <a:lnTo>
                    <a:pt x="291" y="891"/>
                  </a:lnTo>
                  <a:lnTo>
                    <a:pt x="277" y="887"/>
                  </a:lnTo>
                  <a:lnTo>
                    <a:pt x="264" y="883"/>
                  </a:lnTo>
                  <a:lnTo>
                    <a:pt x="251" y="878"/>
                  </a:lnTo>
                  <a:lnTo>
                    <a:pt x="237" y="872"/>
                  </a:lnTo>
                  <a:lnTo>
                    <a:pt x="225" y="866"/>
                  </a:lnTo>
                  <a:lnTo>
                    <a:pt x="212" y="859"/>
                  </a:lnTo>
                  <a:lnTo>
                    <a:pt x="200" y="852"/>
                  </a:lnTo>
                  <a:lnTo>
                    <a:pt x="189" y="845"/>
                  </a:lnTo>
                  <a:lnTo>
                    <a:pt x="177" y="837"/>
                  </a:lnTo>
                  <a:lnTo>
                    <a:pt x="131" y="897"/>
                  </a:lnTo>
                  <a:lnTo>
                    <a:pt x="0" y="897"/>
                  </a:lnTo>
                  <a:lnTo>
                    <a:pt x="101" y="762"/>
                  </a:lnTo>
                  <a:lnTo>
                    <a:pt x="90" y="747"/>
                  </a:lnTo>
                  <a:lnTo>
                    <a:pt x="80" y="731"/>
                  </a:lnTo>
                  <a:lnTo>
                    <a:pt x="70" y="715"/>
                  </a:lnTo>
                  <a:lnTo>
                    <a:pt x="61" y="699"/>
                  </a:lnTo>
                  <a:lnTo>
                    <a:pt x="53"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1" y="229"/>
                  </a:lnTo>
                  <a:lnTo>
                    <a:pt x="60" y="210"/>
                  </a:lnTo>
                  <a:lnTo>
                    <a:pt x="70" y="192"/>
                  </a:lnTo>
                  <a:lnTo>
                    <a:pt x="80" y="175"/>
                  </a:lnTo>
                  <a:lnTo>
                    <a:pt x="91" y="157"/>
                  </a:lnTo>
                  <a:lnTo>
                    <a:pt x="103" y="142"/>
                  </a:lnTo>
                  <a:lnTo>
                    <a:pt x="115" y="126"/>
                  </a:lnTo>
                  <a:lnTo>
                    <a:pt x="129" y="112"/>
                  </a:lnTo>
                  <a:lnTo>
                    <a:pt x="142" y="98"/>
                  </a:lnTo>
                  <a:lnTo>
                    <a:pt x="158" y="86"/>
                  </a:lnTo>
                  <a:lnTo>
                    <a:pt x="173" y="74"/>
                  </a:lnTo>
                  <a:lnTo>
                    <a:pt x="188" y="63"/>
                  </a:lnTo>
                  <a:lnTo>
                    <a:pt x="204" y="51"/>
                  </a:lnTo>
                  <a:lnTo>
                    <a:pt x="221" y="42"/>
                  </a:lnTo>
                  <a:lnTo>
                    <a:pt x="239" y="33"/>
                  </a:lnTo>
                  <a:lnTo>
                    <a:pt x="257" y="26"/>
                  </a:lnTo>
                  <a:lnTo>
                    <a:pt x="276" y="19"/>
                  </a:lnTo>
                  <a:lnTo>
                    <a:pt x="294" y="14"/>
                  </a:lnTo>
                  <a:lnTo>
                    <a:pt x="314" y="9"/>
                  </a:lnTo>
                  <a:lnTo>
                    <a:pt x="335" y="5"/>
                  </a:lnTo>
                  <a:lnTo>
                    <a:pt x="355" y="2"/>
                  </a:lnTo>
                  <a:lnTo>
                    <a:pt x="375" y="1"/>
                  </a:lnTo>
                  <a:lnTo>
                    <a:pt x="397" y="0"/>
                  </a:lnTo>
                  <a:lnTo>
                    <a:pt x="412" y="1"/>
                  </a:lnTo>
                  <a:lnTo>
                    <a:pt x="427" y="1"/>
                  </a:lnTo>
                  <a:lnTo>
                    <a:pt x="443" y="3"/>
                  </a:lnTo>
                  <a:lnTo>
                    <a:pt x="457" y="5"/>
                  </a:lnTo>
                  <a:lnTo>
                    <a:pt x="472" y="7"/>
                  </a:lnTo>
                  <a:lnTo>
                    <a:pt x="486" y="10"/>
                  </a:lnTo>
                  <a:lnTo>
                    <a:pt x="500" y="14"/>
                  </a:lnTo>
                  <a:lnTo>
                    <a:pt x="513" y="18"/>
                  </a:lnTo>
                  <a:lnTo>
                    <a:pt x="527" y="23"/>
                  </a:lnTo>
                  <a:lnTo>
                    <a:pt x="541" y="28"/>
                  </a:lnTo>
                  <a:lnTo>
                    <a:pt x="553" y="33"/>
                  </a:lnTo>
                  <a:lnTo>
                    <a:pt x="566" y="39"/>
                  </a:lnTo>
                  <a:lnTo>
                    <a:pt x="578" y="46"/>
                  </a:lnTo>
                  <a:lnTo>
                    <a:pt x="590" y="53"/>
                  </a:lnTo>
                  <a:lnTo>
                    <a:pt x="602" y="62"/>
                  </a:lnTo>
                  <a:lnTo>
                    <a:pt x="613" y="69"/>
                  </a:lnTo>
                  <a:lnTo>
                    <a:pt x="661" y="8"/>
                  </a:lnTo>
                  <a:lnTo>
                    <a:pt x="790" y="8"/>
                  </a:lnTo>
                  <a:close/>
                  <a:moveTo>
                    <a:pt x="194" y="639"/>
                  </a:moveTo>
                  <a:lnTo>
                    <a:pt x="534" y="182"/>
                  </a:lnTo>
                  <a:lnTo>
                    <a:pt x="518" y="171"/>
                  </a:lnTo>
                  <a:lnTo>
                    <a:pt x="502" y="160"/>
                  </a:lnTo>
                  <a:lnTo>
                    <a:pt x="486" y="151"/>
                  </a:lnTo>
                  <a:lnTo>
                    <a:pt x="469" y="144"/>
                  </a:lnTo>
                  <a:lnTo>
                    <a:pt x="451" y="138"/>
                  </a:lnTo>
                  <a:lnTo>
                    <a:pt x="433" y="134"/>
                  </a:lnTo>
                  <a:lnTo>
                    <a:pt x="413" y="131"/>
                  </a:lnTo>
                  <a:lnTo>
                    <a:pt x="394" y="130"/>
                  </a:lnTo>
                  <a:lnTo>
                    <a:pt x="381" y="131"/>
                  </a:lnTo>
                  <a:lnTo>
                    <a:pt x="368" y="132"/>
                  </a:lnTo>
                  <a:lnTo>
                    <a:pt x="356" y="133"/>
                  </a:lnTo>
                  <a:lnTo>
                    <a:pt x="344" y="136"/>
                  </a:lnTo>
                  <a:lnTo>
                    <a:pt x="331" y="139"/>
                  </a:lnTo>
                  <a:lnTo>
                    <a:pt x="320" y="143"/>
                  </a:lnTo>
                  <a:lnTo>
                    <a:pt x="308" y="147"/>
                  </a:lnTo>
                  <a:lnTo>
                    <a:pt x="297" y="153"/>
                  </a:lnTo>
                  <a:lnTo>
                    <a:pt x="287" y="158"/>
                  </a:lnTo>
                  <a:lnTo>
                    <a:pt x="277" y="166"/>
                  </a:lnTo>
                  <a:lnTo>
                    <a:pt x="267" y="173"/>
                  </a:lnTo>
                  <a:lnTo>
                    <a:pt x="257" y="180"/>
                  </a:lnTo>
                  <a:lnTo>
                    <a:pt x="248" y="189"/>
                  </a:lnTo>
                  <a:lnTo>
                    <a:pt x="239" y="197"/>
                  </a:lnTo>
                  <a:lnTo>
                    <a:pt x="230" y="207"/>
                  </a:lnTo>
                  <a:lnTo>
                    <a:pt x="222" y="217"/>
                  </a:lnTo>
                  <a:lnTo>
                    <a:pt x="214" y="227"/>
                  </a:lnTo>
                  <a:lnTo>
                    <a:pt x="207" y="238"/>
                  </a:lnTo>
                  <a:lnTo>
                    <a:pt x="200" y="250"/>
                  </a:lnTo>
                  <a:lnTo>
                    <a:pt x="194" y="263"/>
                  </a:lnTo>
                  <a:lnTo>
                    <a:pt x="188" y="276"/>
                  </a:lnTo>
                  <a:lnTo>
                    <a:pt x="182" y="289"/>
                  </a:lnTo>
                  <a:lnTo>
                    <a:pt x="177" y="302"/>
                  </a:lnTo>
                  <a:lnTo>
                    <a:pt x="173" y="316"/>
                  </a:lnTo>
                  <a:lnTo>
                    <a:pt x="169" y="331"/>
                  </a:lnTo>
                  <a:lnTo>
                    <a:pt x="165" y="346"/>
                  </a:lnTo>
                  <a:lnTo>
                    <a:pt x="162" y="362"/>
                  </a:lnTo>
                  <a:lnTo>
                    <a:pt x="160" y="378"/>
                  </a:lnTo>
                  <a:lnTo>
                    <a:pt x="158" y="395"/>
                  </a:lnTo>
                  <a:lnTo>
                    <a:pt x="156" y="411"/>
                  </a:lnTo>
                  <a:lnTo>
                    <a:pt x="156" y="428"/>
                  </a:lnTo>
                  <a:lnTo>
                    <a:pt x="155" y="446"/>
                  </a:lnTo>
                  <a:lnTo>
                    <a:pt x="155" y="456"/>
                  </a:lnTo>
                  <a:lnTo>
                    <a:pt x="156" y="483"/>
                  </a:lnTo>
                  <a:lnTo>
                    <a:pt x="158" y="508"/>
                  </a:lnTo>
                  <a:lnTo>
                    <a:pt x="161" y="532"/>
                  </a:lnTo>
                  <a:lnTo>
                    <a:pt x="165" y="555"/>
                  </a:lnTo>
                  <a:lnTo>
                    <a:pt x="171" y="578"/>
                  </a:lnTo>
                  <a:lnTo>
                    <a:pt x="177" y="599"/>
                  </a:lnTo>
                  <a:lnTo>
                    <a:pt x="185" y="620"/>
                  </a:lnTo>
                  <a:lnTo>
                    <a:pt x="194" y="639"/>
                  </a:lnTo>
                  <a:close/>
                  <a:moveTo>
                    <a:pt x="636" y="458"/>
                  </a:moveTo>
                  <a:lnTo>
                    <a:pt x="636" y="448"/>
                  </a:lnTo>
                  <a:lnTo>
                    <a:pt x="636" y="423"/>
                  </a:lnTo>
                  <a:lnTo>
                    <a:pt x="634" y="398"/>
                  </a:lnTo>
                  <a:lnTo>
                    <a:pt x="630" y="374"/>
                  </a:lnTo>
                  <a:lnTo>
                    <a:pt x="626" y="349"/>
                  </a:lnTo>
                  <a:lnTo>
                    <a:pt x="620" y="327"/>
                  </a:lnTo>
                  <a:lnTo>
                    <a:pt x="613" y="306"/>
                  </a:lnTo>
                  <a:lnTo>
                    <a:pt x="605" y="285"/>
                  </a:lnTo>
                  <a:lnTo>
                    <a:pt x="597" y="266"/>
                  </a:lnTo>
                  <a:lnTo>
                    <a:pt x="258" y="724"/>
                  </a:lnTo>
                  <a:lnTo>
                    <a:pt x="273" y="735"/>
                  </a:lnTo>
                  <a:lnTo>
                    <a:pt x="288" y="745"/>
                  </a:lnTo>
                  <a:lnTo>
                    <a:pt x="305" y="754"/>
                  </a:lnTo>
                  <a:lnTo>
                    <a:pt x="322" y="762"/>
                  </a:lnTo>
                  <a:lnTo>
                    <a:pt x="340" y="767"/>
                  </a:lnTo>
                  <a:lnTo>
                    <a:pt x="358" y="771"/>
                  </a:lnTo>
                  <a:lnTo>
                    <a:pt x="377" y="774"/>
                  </a:lnTo>
                  <a:lnTo>
                    <a:pt x="397" y="775"/>
                  </a:lnTo>
                  <a:lnTo>
                    <a:pt x="409" y="774"/>
                  </a:lnTo>
                  <a:lnTo>
                    <a:pt x="422" y="773"/>
                  </a:lnTo>
                  <a:lnTo>
                    <a:pt x="435" y="771"/>
                  </a:lnTo>
                  <a:lnTo>
                    <a:pt x="448" y="769"/>
                  </a:lnTo>
                  <a:lnTo>
                    <a:pt x="459" y="766"/>
                  </a:lnTo>
                  <a:lnTo>
                    <a:pt x="471" y="762"/>
                  </a:lnTo>
                  <a:lnTo>
                    <a:pt x="482" y="757"/>
                  </a:lnTo>
                  <a:lnTo>
                    <a:pt x="493" y="751"/>
                  </a:lnTo>
                  <a:lnTo>
                    <a:pt x="504" y="746"/>
                  </a:lnTo>
                  <a:lnTo>
                    <a:pt x="514" y="739"/>
                  </a:lnTo>
                  <a:lnTo>
                    <a:pt x="525" y="732"/>
                  </a:lnTo>
                  <a:lnTo>
                    <a:pt x="534" y="725"/>
                  </a:lnTo>
                  <a:lnTo>
                    <a:pt x="544" y="716"/>
                  </a:lnTo>
                  <a:lnTo>
                    <a:pt x="552" y="707"/>
                  </a:lnTo>
                  <a:lnTo>
                    <a:pt x="561" y="698"/>
                  </a:lnTo>
                  <a:lnTo>
                    <a:pt x="569" y="688"/>
                  </a:lnTo>
                  <a:lnTo>
                    <a:pt x="577" y="678"/>
                  </a:lnTo>
                  <a:lnTo>
                    <a:pt x="584" y="667"/>
                  </a:lnTo>
                  <a:lnTo>
                    <a:pt x="591" y="654"/>
                  </a:lnTo>
                  <a:lnTo>
                    <a:pt x="597" y="642"/>
                  </a:lnTo>
                  <a:lnTo>
                    <a:pt x="603" y="629"/>
                  </a:lnTo>
                  <a:lnTo>
                    <a:pt x="608" y="616"/>
                  </a:lnTo>
                  <a:lnTo>
                    <a:pt x="613" y="603"/>
                  </a:lnTo>
                  <a:lnTo>
                    <a:pt x="619" y="589"/>
                  </a:lnTo>
                  <a:lnTo>
                    <a:pt x="623" y="574"/>
                  </a:lnTo>
                  <a:lnTo>
                    <a:pt x="626" y="558"/>
                  </a:lnTo>
                  <a:lnTo>
                    <a:pt x="629" y="543"/>
                  </a:lnTo>
                  <a:lnTo>
                    <a:pt x="632" y="527"/>
                  </a:lnTo>
                  <a:lnTo>
                    <a:pt x="634" y="510"/>
                  </a:lnTo>
                  <a:lnTo>
                    <a:pt x="635" y="494"/>
                  </a:lnTo>
                  <a:lnTo>
                    <a:pt x="636" y="477"/>
                  </a:lnTo>
                  <a:lnTo>
                    <a:pt x="636" y="4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1" name="Freeform 27"/>
            <p:cNvSpPr>
              <a:spLocks/>
            </p:cNvSpPr>
            <p:nvPr userDrawn="1"/>
          </p:nvSpPr>
          <p:spPr bwMode="auto">
            <a:xfrm>
              <a:off x="6738938" y="3451225"/>
              <a:ext cx="52388"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6" y="742"/>
                </a:cxn>
                <a:cxn ang="0">
                  <a:pos x="296" y="731"/>
                </a:cxn>
                <a:cxn ang="0">
                  <a:pos x="313" y="716"/>
                </a:cxn>
                <a:cxn ang="0">
                  <a:pos x="326" y="695"/>
                </a:cxn>
                <a:cxn ang="0">
                  <a:pos x="336" y="670"/>
                </a:cxn>
                <a:cxn ang="0">
                  <a:pos x="342" y="639"/>
                </a:cxn>
                <a:cxn ang="0">
                  <a:pos x="344" y="604"/>
                </a:cxn>
                <a:cxn ang="0">
                  <a:pos x="493" y="0"/>
                </a:cxn>
                <a:cxn ang="0">
                  <a:pos x="492" y="626"/>
                </a:cxn>
                <a:cxn ang="0">
                  <a:pos x="490" y="659"/>
                </a:cxn>
                <a:cxn ang="0">
                  <a:pos x="485" y="690"/>
                </a:cxn>
                <a:cxn ang="0">
                  <a:pos x="478" y="718"/>
                </a:cxn>
                <a:cxn ang="0">
                  <a:pos x="469" y="744"/>
                </a:cxn>
                <a:cxn ang="0">
                  <a:pos x="457" y="769"/>
                </a:cxn>
                <a:cxn ang="0">
                  <a:pos x="443" y="791"/>
                </a:cxn>
                <a:cxn ang="0">
                  <a:pos x="427" y="810"/>
                </a:cxn>
                <a:cxn ang="0">
                  <a:pos x="410" y="827"/>
                </a:cxn>
                <a:cxn ang="0">
                  <a:pos x="391" y="842"/>
                </a:cxn>
                <a:cxn ang="0">
                  <a:pos x="371" y="856"/>
                </a:cxn>
                <a:cxn ang="0">
                  <a:pos x="349" y="866"/>
                </a:cxn>
                <a:cxn ang="0">
                  <a:pos x="325" y="875"/>
                </a:cxn>
                <a:cxn ang="0">
                  <a:pos x="301" y="881"/>
                </a:cxn>
                <a:cxn ang="0">
                  <a:pos x="274" y="886"/>
                </a:cxn>
                <a:cxn ang="0">
                  <a:pos x="246" y="888"/>
                </a:cxn>
                <a:cxn ang="0">
                  <a:pos x="212" y="888"/>
                </a:cxn>
                <a:cxn ang="0">
                  <a:pos x="176" y="883"/>
                </a:cxn>
                <a:cxn ang="0">
                  <a:pos x="141" y="875"/>
                </a:cxn>
                <a:cxn ang="0">
                  <a:pos x="110" y="863"/>
                </a:cxn>
                <a:cxn ang="0">
                  <a:pos x="81" y="848"/>
                </a:cxn>
                <a:cxn ang="0">
                  <a:pos x="54" y="828"/>
                </a:cxn>
                <a:cxn ang="0">
                  <a:pos x="30" y="807"/>
                </a:cxn>
                <a:cxn ang="0">
                  <a:pos x="10" y="784"/>
                </a:cxn>
              </a:cxnLst>
              <a:rect l="0" t="0" r="r" b="b"/>
              <a:pathLst>
                <a:path w="493"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9" y="743"/>
                  </a:lnTo>
                  <a:lnTo>
                    <a:pt x="188" y="746"/>
                  </a:lnTo>
                  <a:lnTo>
                    <a:pt x="198" y="749"/>
                  </a:lnTo>
                  <a:lnTo>
                    <a:pt x="207" y="751"/>
                  </a:lnTo>
                  <a:lnTo>
                    <a:pt x="217" y="752"/>
                  </a:lnTo>
                  <a:lnTo>
                    <a:pt x="228" y="752"/>
                  </a:lnTo>
                  <a:lnTo>
                    <a:pt x="241" y="751"/>
                  </a:lnTo>
                  <a:lnTo>
                    <a:pt x="253" y="750"/>
                  </a:lnTo>
                  <a:lnTo>
                    <a:pt x="264" y="746"/>
                  </a:lnTo>
                  <a:lnTo>
                    <a:pt x="276" y="742"/>
                  </a:lnTo>
                  <a:lnTo>
                    <a:pt x="286"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3" y="0"/>
                  </a:lnTo>
                  <a:lnTo>
                    <a:pt x="493" y="609"/>
                  </a:lnTo>
                  <a:lnTo>
                    <a:pt x="492" y="626"/>
                  </a:lnTo>
                  <a:lnTo>
                    <a:pt x="491" y="642"/>
                  </a:lnTo>
                  <a:lnTo>
                    <a:pt x="490" y="659"/>
                  </a:lnTo>
                  <a:lnTo>
                    <a:pt x="488" y="675"/>
                  </a:lnTo>
                  <a:lnTo>
                    <a:pt x="485" y="690"/>
                  </a:lnTo>
                  <a:lnTo>
                    <a:pt x="482" y="704"/>
                  </a:lnTo>
                  <a:lnTo>
                    <a:pt x="478" y="718"/>
                  </a:lnTo>
                  <a:lnTo>
                    <a:pt x="474" y="732"/>
                  </a:lnTo>
                  <a:lnTo>
                    <a:pt x="469" y="744"/>
                  </a:lnTo>
                  <a:lnTo>
                    <a:pt x="463" y="757"/>
                  </a:lnTo>
                  <a:lnTo>
                    <a:pt x="457" y="769"/>
                  </a:lnTo>
                  <a:lnTo>
                    <a:pt x="450" y="780"/>
                  </a:lnTo>
                  <a:lnTo>
                    <a:pt x="443" y="791"/>
                  </a:lnTo>
                  <a:lnTo>
                    <a:pt x="435" y="801"/>
                  </a:lnTo>
                  <a:lnTo>
                    <a:pt x="427" y="810"/>
                  </a:lnTo>
                  <a:lnTo>
                    <a:pt x="418" y="819"/>
                  </a:lnTo>
                  <a:lnTo>
                    <a:pt x="410" y="827"/>
                  </a:lnTo>
                  <a:lnTo>
                    <a:pt x="401" y="835"/>
                  </a:lnTo>
                  <a:lnTo>
                    <a:pt x="391" y="842"/>
                  </a:lnTo>
                  <a:lnTo>
                    <a:pt x="382" y="849"/>
                  </a:lnTo>
                  <a:lnTo>
                    <a:pt x="371" y="856"/>
                  </a:lnTo>
                  <a:lnTo>
                    <a:pt x="361" y="861"/>
                  </a:lnTo>
                  <a:lnTo>
                    <a:pt x="349" y="866"/>
                  </a:lnTo>
                  <a:lnTo>
                    <a:pt x="337" y="871"/>
                  </a:lnTo>
                  <a:lnTo>
                    <a:pt x="325" y="875"/>
                  </a:lnTo>
                  <a:lnTo>
                    <a:pt x="313" y="878"/>
                  </a:lnTo>
                  <a:lnTo>
                    <a:pt x="301" y="881"/>
                  </a:lnTo>
                  <a:lnTo>
                    <a:pt x="288" y="884"/>
                  </a:lnTo>
                  <a:lnTo>
                    <a:pt x="274" y="886"/>
                  </a:lnTo>
                  <a:lnTo>
                    <a:pt x="260" y="887"/>
                  </a:lnTo>
                  <a:lnTo>
                    <a:pt x="246" y="888"/>
                  </a:lnTo>
                  <a:lnTo>
                    <a:pt x="232" y="888"/>
                  </a:lnTo>
                  <a:lnTo>
                    <a:pt x="212" y="888"/>
                  </a:lnTo>
                  <a:lnTo>
                    <a:pt x="194" y="886"/>
                  </a:lnTo>
                  <a:lnTo>
                    <a:pt x="176"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2" name="Freeform 28"/>
            <p:cNvSpPr>
              <a:spLocks/>
            </p:cNvSpPr>
            <p:nvPr userDrawn="1"/>
          </p:nvSpPr>
          <p:spPr bwMode="auto">
            <a:xfrm>
              <a:off x="6804025" y="3449638"/>
              <a:ext cx="63500" cy="95250"/>
            </a:xfrm>
            <a:custGeom>
              <a:avLst/>
              <a:gdLst/>
              <a:ahLst/>
              <a:cxnLst>
                <a:cxn ang="0">
                  <a:pos x="139" y="705"/>
                </a:cxn>
                <a:cxn ang="0">
                  <a:pos x="193" y="737"/>
                </a:cxn>
                <a:cxn ang="0">
                  <a:pos x="252" y="760"/>
                </a:cxn>
                <a:cxn ang="0">
                  <a:pos x="318" y="768"/>
                </a:cxn>
                <a:cxn ang="0">
                  <a:pos x="375" y="760"/>
                </a:cxn>
                <a:cxn ang="0">
                  <a:pos x="419" y="736"/>
                </a:cxn>
                <a:cxn ang="0">
                  <a:pos x="446" y="701"/>
                </a:cxn>
                <a:cxn ang="0">
                  <a:pos x="456" y="656"/>
                </a:cxn>
                <a:cxn ang="0">
                  <a:pos x="453" y="625"/>
                </a:cxn>
                <a:cxn ang="0">
                  <a:pos x="433" y="591"/>
                </a:cxn>
                <a:cxn ang="0">
                  <a:pos x="389" y="556"/>
                </a:cxn>
                <a:cxn ang="0">
                  <a:pos x="312" y="521"/>
                </a:cxn>
                <a:cxn ang="0">
                  <a:pos x="203" y="477"/>
                </a:cxn>
                <a:cxn ang="0">
                  <a:pos x="116" y="424"/>
                </a:cxn>
                <a:cxn ang="0">
                  <a:pos x="77" y="385"/>
                </a:cxn>
                <a:cxn ang="0">
                  <a:pos x="56" y="349"/>
                </a:cxn>
                <a:cxn ang="0">
                  <a:pos x="42" y="308"/>
                </a:cxn>
                <a:cxn ang="0">
                  <a:pos x="35" y="261"/>
                </a:cxn>
                <a:cxn ang="0">
                  <a:pos x="37" y="219"/>
                </a:cxn>
                <a:cxn ang="0">
                  <a:pos x="47" y="169"/>
                </a:cxn>
                <a:cxn ang="0">
                  <a:pos x="67" y="124"/>
                </a:cxn>
                <a:cxn ang="0">
                  <a:pos x="95" y="86"/>
                </a:cxn>
                <a:cxn ang="0">
                  <a:pos x="133" y="53"/>
                </a:cxn>
                <a:cxn ang="0">
                  <a:pos x="177" y="27"/>
                </a:cxn>
                <a:cxn ang="0">
                  <a:pos x="228" y="10"/>
                </a:cxn>
                <a:cxn ang="0">
                  <a:pos x="283" y="1"/>
                </a:cxn>
                <a:cxn ang="0">
                  <a:pos x="351" y="1"/>
                </a:cxn>
                <a:cxn ang="0">
                  <a:pos x="424" y="14"/>
                </a:cxn>
                <a:cxn ang="0">
                  <a:pos x="493" y="39"/>
                </a:cxn>
                <a:cxn ang="0">
                  <a:pos x="558" y="78"/>
                </a:cxn>
                <a:cxn ang="0">
                  <a:pos x="483" y="196"/>
                </a:cxn>
                <a:cxn ang="0">
                  <a:pos x="424" y="160"/>
                </a:cxn>
                <a:cxn ang="0">
                  <a:pos x="374" y="140"/>
                </a:cxn>
                <a:cxn ang="0">
                  <a:pos x="323" y="131"/>
                </a:cxn>
                <a:cxn ang="0">
                  <a:pos x="268" y="135"/>
                </a:cxn>
                <a:cxn ang="0">
                  <a:pos x="224" y="153"/>
                </a:cxn>
                <a:cxn ang="0">
                  <a:pos x="195" y="184"/>
                </a:cxn>
                <a:cxn ang="0">
                  <a:pos x="182" y="222"/>
                </a:cxn>
                <a:cxn ang="0">
                  <a:pos x="183" y="255"/>
                </a:cxn>
                <a:cxn ang="0">
                  <a:pos x="200" y="294"/>
                </a:cxn>
                <a:cxn ang="0">
                  <a:pos x="241" y="328"/>
                </a:cxn>
                <a:cxn ang="0">
                  <a:pos x="312" y="365"/>
                </a:cxn>
                <a:cxn ang="0">
                  <a:pos x="421" y="409"/>
                </a:cxn>
                <a:cxn ang="0">
                  <a:pos x="510" y="461"/>
                </a:cxn>
                <a:cxn ang="0">
                  <a:pos x="569" y="522"/>
                </a:cxn>
                <a:cxn ang="0">
                  <a:pos x="587" y="559"/>
                </a:cxn>
                <a:cxn ang="0">
                  <a:pos x="598" y="598"/>
                </a:cxn>
                <a:cxn ang="0">
                  <a:pos x="601" y="661"/>
                </a:cxn>
                <a:cxn ang="0">
                  <a:pos x="593" y="714"/>
                </a:cxn>
                <a:cxn ang="0">
                  <a:pos x="575" y="762"/>
                </a:cxn>
                <a:cxn ang="0">
                  <a:pos x="547" y="804"/>
                </a:cxn>
                <a:cxn ang="0">
                  <a:pos x="511" y="838"/>
                </a:cxn>
                <a:cxn ang="0">
                  <a:pos x="468" y="866"/>
                </a:cxn>
                <a:cxn ang="0">
                  <a:pos x="418" y="886"/>
                </a:cxn>
                <a:cxn ang="0">
                  <a:pos x="362" y="897"/>
                </a:cxn>
                <a:cxn ang="0">
                  <a:pos x="296" y="899"/>
                </a:cxn>
                <a:cxn ang="0">
                  <a:pos x="212" y="888"/>
                </a:cxn>
                <a:cxn ang="0">
                  <a:pos x="133" y="861"/>
                </a:cxn>
                <a:cxn ang="0">
                  <a:pos x="55" y="817"/>
                </a:cxn>
              </a:cxnLst>
              <a:rect l="0" t="0" r="r" b="b"/>
              <a:pathLst>
                <a:path w="601" h="899">
                  <a:moveTo>
                    <a:pt x="0" y="773"/>
                  </a:moveTo>
                  <a:lnTo>
                    <a:pt x="88" y="664"/>
                  </a:lnTo>
                  <a:lnTo>
                    <a:pt x="112" y="685"/>
                  </a:lnTo>
                  <a:lnTo>
                    <a:pt x="139" y="705"/>
                  </a:lnTo>
                  <a:lnTo>
                    <a:pt x="152" y="714"/>
                  </a:lnTo>
                  <a:lnTo>
                    <a:pt x="165" y="722"/>
                  </a:lnTo>
                  <a:lnTo>
                    <a:pt x="179" y="730"/>
                  </a:lnTo>
                  <a:lnTo>
                    <a:pt x="193"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9" y="736"/>
                  </a:lnTo>
                  <a:lnTo>
                    <a:pt x="428" y="728"/>
                  </a:lnTo>
                  <a:lnTo>
                    <a:pt x="435" y="720"/>
                  </a:lnTo>
                  <a:lnTo>
                    <a:pt x="441" y="711"/>
                  </a:lnTo>
                  <a:lnTo>
                    <a:pt x="446" y="701"/>
                  </a:lnTo>
                  <a:lnTo>
                    <a:pt x="451" y="691"/>
                  </a:lnTo>
                  <a:lnTo>
                    <a:pt x="454" y="680"/>
                  </a:lnTo>
                  <a:lnTo>
                    <a:pt x="455" y="668"/>
                  </a:lnTo>
                  <a:lnTo>
                    <a:pt x="456" y="656"/>
                  </a:lnTo>
                  <a:lnTo>
                    <a:pt x="456" y="654"/>
                  </a:lnTo>
                  <a:lnTo>
                    <a:pt x="456" y="644"/>
                  </a:lnTo>
                  <a:lnTo>
                    <a:pt x="455" y="635"/>
                  </a:lnTo>
                  <a:lnTo>
                    <a:pt x="453" y="625"/>
                  </a:lnTo>
                  <a:lnTo>
                    <a:pt x="450" y="616"/>
                  </a:lnTo>
                  <a:lnTo>
                    <a:pt x="445" y="608"/>
                  </a:lnTo>
                  <a:lnTo>
                    <a:pt x="440" y="599"/>
                  </a:lnTo>
                  <a:lnTo>
                    <a:pt x="433" y="591"/>
                  </a:lnTo>
                  <a:lnTo>
                    <a:pt x="425"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5" y="261"/>
                  </a:lnTo>
                  <a:lnTo>
                    <a:pt x="35" y="247"/>
                  </a:lnTo>
                  <a:lnTo>
                    <a:pt x="35" y="245"/>
                  </a:lnTo>
                  <a:lnTo>
                    <a:pt x="35" y="232"/>
                  </a:lnTo>
                  <a:lnTo>
                    <a:pt x="37" y="219"/>
                  </a:lnTo>
                  <a:lnTo>
                    <a:pt x="38"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3" y="14"/>
                  </a:lnTo>
                  <a:lnTo>
                    <a:pt x="228" y="10"/>
                  </a:lnTo>
                  <a:lnTo>
                    <a:pt x="241" y="7"/>
                  </a:lnTo>
                  <a:lnTo>
                    <a:pt x="255" y="4"/>
                  </a:lnTo>
                  <a:lnTo>
                    <a:pt x="269" y="2"/>
                  </a:lnTo>
                  <a:lnTo>
                    <a:pt x="283" y="1"/>
                  </a:lnTo>
                  <a:lnTo>
                    <a:pt x="298" y="0"/>
                  </a:lnTo>
                  <a:lnTo>
                    <a:pt x="313" y="0"/>
                  </a:lnTo>
                  <a:lnTo>
                    <a:pt x="333" y="0"/>
                  </a:lnTo>
                  <a:lnTo>
                    <a:pt x="351" y="1"/>
                  </a:lnTo>
                  <a:lnTo>
                    <a:pt x="369" y="3"/>
                  </a:lnTo>
                  <a:lnTo>
                    <a:pt x="388" y="6"/>
                  </a:lnTo>
                  <a:lnTo>
                    <a:pt x="406" y="9"/>
                  </a:lnTo>
                  <a:lnTo>
                    <a:pt x="424" y="14"/>
                  </a:lnTo>
                  <a:lnTo>
                    <a:pt x="442" y="19"/>
                  </a:lnTo>
                  <a:lnTo>
                    <a:pt x="459" y="25"/>
                  </a:lnTo>
                  <a:lnTo>
                    <a:pt x="476" y="31"/>
                  </a:lnTo>
                  <a:lnTo>
                    <a:pt x="493" y="39"/>
                  </a:lnTo>
                  <a:lnTo>
                    <a:pt x="509" y="47"/>
                  </a:lnTo>
                  <a:lnTo>
                    <a:pt x="527" y="56"/>
                  </a:lnTo>
                  <a:lnTo>
                    <a:pt x="543" y="67"/>
                  </a:lnTo>
                  <a:lnTo>
                    <a:pt x="558" y="78"/>
                  </a:lnTo>
                  <a:lnTo>
                    <a:pt x="574" y="90"/>
                  </a:lnTo>
                  <a:lnTo>
                    <a:pt x="589" y="102"/>
                  </a:lnTo>
                  <a:lnTo>
                    <a:pt x="506" y="214"/>
                  </a:lnTo>
                  <a:lnTo>
                    <a:pt x="483" y="196"/>
                  </a:lnTo>
                  <a:lnTo>
                    <a:pt x="460" y="181"/>
                  </a:lnTo>
                  <a:lnTo>
                    <a:pt x="448" y="173"/>
                  </a:lnTo>
                  <a:lnTo>
                    <a:pt x="436" y="167"/>
                  </a:lnTo>
                  <a:lnTo>
                    <a:pt x="424" y="160"/>
                  </a:lnTo>
                  <a:lnTo>
                    <a:pt x="411" y="154"/>
                  </a:lnTo>
                  <a:lnTo>
                    <a:pt x="399" y="149"/>
                  </a:lnTo>
                  <a:lnTo>
                    <a:pt x="387" y="144"/>
                  </a:lnTo>
                  <a:lnTo>
                    <a:pt x="374" y="140"/>
                  </a:lnTo>
                  <a:lnTo>
                    <a:pt x="361" y="137"/>
                  </a:lnTo>
                  <a:lnTo>
                    <a:pt x="349" y="134"/>
                  </a:lnTo>
                  <a:lnTo>
                    <a:pt x="336" y="133"/>
                  </a:lnTo>
                  <a:lnTo>
                    <a:pt x="323"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8" y="320"/>
                  </a:lnTo>
                  <a:lnTo>
                    <a:pt x="241" y="328"/>
                  </a:lnTo>
                  <a:lnTo>
                    <a:pt x="255" y="337"/>
                  </a:lnTo>
                  <a:lnTo>
                    <a:pt x="272" y="346"/>
                  </a:lnTo>
                  <a:lnTo>
                    <a:pt x="291" y="355"/>
                  </a:lnTo>
                  <a:lnTo>
                    <a:pt x="312" y="365"/>
                  </a:lnTo>
                  <a:lnTo>
                    <a:pt x="337" y="375"/>
                  </a:lnTo>
                  <a:lnTo>
                    <a:pt x="364" y="386"/>
                  </a:lnTo>
                  <a:lnTo>
                    <a:pt x="393" y="397"/>
                  </a:lnTo>
                  <a:lnTo>
                    <a:pt x="421" y="409"/>
                  </a:lnTo>
                  <a:lnTo>
                    <a:pt x="446" y="421"/>
                  </a:lnTo>
                  <a:lnTo>
                    <a:pt x="469" y="434"/>
                  </a:lnTo>
                  <a:lnTo>
                    <a:pt x="491" y="447"/>
                  </a:lnTo>
                  <a:lnTo>
                    <a:pt x="510" y="461"/>
                  </a:lnTo>
                  <a:lnTo>
                    <a:pt x="528"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0" y="853"/>
                  </a:lnTo>
                  <a:lnTo>
                    <a:pt x="479" y="860"/>
                  </a:lnTo>
                  <a:lnTo>
                    <a:pt x="468" y="866"/>
                  </a:lnTo>
                  <a:lnTo>
                    <a:pt x="456" y="872"/>
                  </a:lnTo>
                  <a:lnTo>
                    <a:pt x="444" y="877"/>
                  </a:lnTo>
                  <a:lnTo>
                    <a:pt x="431" y="881"/>
                  </a:lnTo>
                  <a:lnTo>
                    <a:pt x="418" y="886"/>
                  </a:lnTo>
                  <a:lnTo>
                    <a:pt x="404" y="889"/>
                  </a:lnTo>
                  <a:lnTo>
                    <a:pt x="390" y="892"/>
                  </a:lnTo>
                  <a:lnTo>
                    <a:pt x="376" y="895"/>
                  </a:lnTo>
                  <a:lnTo>
                    <a:pt x="362" y="897"/>
                  </a:lnTo>
                  <a:lnTo>
                    <a:pt x="348" y="898"/>
                  </a:lnTo>
                  <a:lnTo>
                    <a:pt x="333" y="899"/>
                  </a:lnTo>
                  <a:lnTo>
                    <a:pt x="317" y="899"/>
                  </a:lnTo>
                  <a:lnTo>
                    <a:pt x="296" y="899"/>
                  </a:lnTo>
                  <a:lnTo>
                    <a:pt x="275" y="897"/>
                  </a:lnTo>
                  <a:lnTo>
                    <a:pt x="254" y="895"/>
                  </a:lnTo>
                  <a:lnTo>
                    <a:pt x="234" y="892"/>
                  </a:lnTo>
                  <a:lnTo>
                    <a:pt x="212" y="888"/>
                  </a:lnTo>
                  <a:lnTo>
                    <a:pt x="192" y="882"/>
                  </a:lnTo>
                  <a:lnTo>
                    <a:pt x="172" y="876"/>
                  </a:lnTo>
                  <a:lnTo>
                    <a:pt x="152" y="869"/>
                  </a:lnTo>
                  <a:lnTo>
                    <a:pt x="133" y="861"/>
                  </a:lnTo>
                  <a:lnTo>
                    <a:pt x="112" y="851"/>
                  </a:lnTo>
                  <a:lnTo>
                    <a:pt x="93" y="840"/>
                  </a:lnTo>
                  <a:lnTo>
                    <a:pt x="74" y="829"/>
                  </a:lnTo>
                  <a:lnTo>
                    <a:pt x="55" y="817"/>
                  </a:lnTo>
                  <a:lnTo>
                    <a:pt x="37" y="803"/>
                  </a:lnTo>
                  <a:lnTo>
                    <a:pt x="18"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3" name="Freeform 29"/>
            <p:cNvSpPr>
              <a:spLocks/>
            </p:cNvSpPr>
            <p:nvPr userDrawn="1"/>
          </p:nvSpPr>
          <p:spPr bwMode="auto">
            <a:xfrm>
              <a:off x="6883400" y="3451225"/>
              <a:ext cx="71438" cy="92075"/>
            </a:xfrm>
            <a:custGeom>
              <a:avLst/>
              <a:gdLst/>
              <a:ahLst/>
              <a:cxnLst>
                <a:cxn ang="0">
                  <a:pos x="0" y="0"/>
                </a:cxn>
                <a:cxn ang="0">
                  <a:pos x="146" y="0"/>
                </a:cxn>
                <a:cxn ang="0">
                  <a:pos x="146" y="431"/>
                </a:cxn>
                <a:cxn ang="0">
                  <a:pos x="485" y="0"/>
                </a:cxn>
                <a:cxn ang="0">
                  <a:pos x="661" y="0"/>
                </a:cxn>
                <a:cxn ang="0">
                  <a:pos x="355" y="377"/>
                </a:cxn>
                <a:cxn ang="0">
                  <a:pos x="675" y="877"/>
                </a:cxn>
                <a:cxn ang="0">
                  <a:pos x="501" y="877"/>
                </a:cxn>
                <a:cxn ang="0">
                  <a:pos x="255" y="492"/>
                </a:cxn>
                <a:cxn ang="0">
                  <a:pos x="146" y="624"/>
                </a:cxn>
                <a:cxn ang="0">
                  <a:pos x="146" y="877"/>
                </a:cxn>
                <a:cxn ang="0">
                  <a:pos x="0" y="877"/>
                </a:cxn>
                <a:cxn ang="0">
                  <a:pos x="0" y="0"/>
                </a:cxn>
              </a:cxnLst>
              <a:rect l="0" t="0" r="r" b="b"/>
              <a:pathLst>
                <a:path w="675" h="877">
                  <a:moveTo>
                    <a:pt x="0" y="0"/>
                  </a:moveTo>
                  <a:lnTo>
                    <a:pt x="146" y="0"/>
                  </a:lnTo>
                  <a:lnTo>
                    <a:pt x="146" y="431"/>
                  </a:lnTo>
                  <a:lnTo>
                    <a:pt x="485" y="0"/>
                  </a:lnTo>
                  <a:lnTo>
                    <a:pt x="661" y="0"/>
                  </a:lnTo>
                  <a:lnTo>
                    <a:pt x="355" y="377"/>
                  </a:lnTo>
                  <a:lnTo>
                    <a:pt x="675" y="877"/>
                  </a:lnTo>
                  <a:lnTo>
                    <a:pt x="501" y="877"/>
                  </a:lnTo>
                  <a:lnTo>
                    <a:pt x="255" y="492"/>
                  </a:lnTo>
                  <a:lnTo>
                    <a:pt x="146" y="624"/>
                  </a:lnTo>
                  <a:lnTo>
                    <a:pt x="146"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4" name="Freeform 30"/>
            <p:cNvSpPr>
              <a:spLocks noEditPoints="1"/>
            </p:cNvSpPr>
            <p:nvPr userDrawn="1"/>
          </p:nvSpPr>
          <p:spPr bwMode="auto">
            <a:xfrm>
              <a:off x="6956425" y="3449638"/>
              <a:ext cx="82550" cy="95250"/>
            </a:xfrm>
            <a:custGeom>
              <a:avLst/>
              <a:gdLst/>
              <a:ahLst/>
              <a:cxnLst>
                <a:cxn ang="0">
                  <a:pos x="4" y="377"/>
                </a:cxn>
                <a:cxn ang="0">
                  <a:pos x="30" y="268"/>
                </a:cxn>
                <a:cxn ang="0">
                  <a:pos x="74" y="174"/>
                </a:cxn>
                <a:cxn ang="0">
                  <a:pos x="137" y="98"/>
                </a:cxn>
                <a:cxn ang="0">
                  <a:pos x="216" y="42"/>
                </a:cxn>
                <a:cxn ang="0">
                  <a:pos x="308" y="9"/>
                </a:cxn>
                <a:cxn ang="0">
                  <a:pos x="412" y="1"/>
                </a:cxn>
                <a:cxn ang="0">
                  <a:pos x="511" y="19"/>
                </a:cxn>
                <a:cxn ang="0">
                  <a:pos x="598" y="62"/>
                </a:cxn>
                <a:cxn ang="0">
                  <a:pos x="669" y="125"/>
                </a:cxn>
                <a:cxn ang="0">
                  <a:pos x="725" y="208"/>
                </a:cxn>
                <a:cxn ang="0">
                  <a:pos x="761" y="308"/>
                </a:cxn>
                <a:cxn ang="0">
                  <a:pos x="777" y="421"/>
                </a:cxn>
                <a:cxn ang="0">
                  <a:pos x="773" y="528"/>
                </a:cxn>
                <a:cxn ang="0">
                  <a:pos x="749" y="637"/>
                </a:cxn>
                <a:cxn ang="0">
                  <a:pos x="705" y="731"/>
                </a:cxn>
                <a:cxn ang="0">
                  <a:pos x="641" y="807"/>
                </a:cxn>
                <a:cxn ang="0">
                  <a:pos x="563" y="863"/>
                </a:cxn>
                <a:cxn ang="0">
                  <a:pos x="470" y="896"/>
                </a:cxn>
                <a:cxn ang="0">
                  <a:pos x="366" y="904"/>
                </a:cxn>
                <a:cxn ang="0">
                  <a:pos x="267" y="886"/>
                </a:cxn>
                <a:cxn ang="0">
                  <a:pos x="180" y="843"/>
                </a:cxn>
                <a:cxn ang="0">
                  <a:pos x="108" y="780"/>
                </a:cxn>
                <a:cxn ang="0">
                  <a:pos x="53" y="697"/>
                </a:cxn>
                <a:cxn ang="0">
                  <a:pos x="16" y="597"/>
                </a:cxn>
                <a:cxn ang="0">
                  <a:pos x="1" y="484"/>
                </a:cxn>
                <a:cxn ang="0">
                  <a:pos x="626" y="414"/>
                </a:cxn>
                <a:cxn ang="0">
                  <a:pos x="614" y="335"/>
                </a:cxn>
                <a:cxn ang="0">
                  <a:pos x="588" y="267"/>
                </a:cxn>
                <a:cxn ang="0">
                  <a:pos x="551" y="211"/>
                </a:cxn>
                <a:cxn ang="0">
                  <a:pos x="505"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7" y="736"/>
                </a:cxn>
                <a:cxn ang="0">
                  <a:pos x="552" y="695"/>
                </a:cxn>
                <a:cxn ang="0">
                  <a:pos x="588" y="639"/>
                </a:cxn>
                <a:cxn ang="0">
                  <a:pos x="614" y="572"/>
                </a:cxn>
                <a:cxn ang="0">
                  <a:pos x="626" y="492"/>
                </a:cxn>
              </a:cxnLst>
              <a:rect l="0" t="0" r="r" b="b"/>
              <a:pathLst>
                <a:path w="777" h="905">
                  <a:moveTo>
                    <a:pt x="0" y="459"/>
                  </a:moveTo>
                  <a:lnTo>
                    <a:pt x="0" y="447"/>
                  </a:lnTo>
                  <a:lnTo>
                    <a:pt x="1" y="423"/>
                  </a:lnTo>
                  <a:lnTo>
                    <a:pt x="2" y="400"/>
                  </a:lnTo>
                  <a:lnTo>
                    <a:pt x="4" y="377"/>
                  </a:lnTo>
                  <a:lnTo>
                    <a:pt x="7" y="353"/>
                  </a:lnTo>
                  <a:lnTo>
                    <a:pt x="11" y="331"/>
                  </a:lnTo>
                  <a:lnTo>
                    <a:pt x="16"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6" y="42"/>
                  </a:lnTo>
                  <a:lnTo>
                    <a:pt x="233" y="33"/>
                  </a:lnTo>
                  <a:lnTo>
                    <a:pt x="251" y="26"/>
                  </a:lnTo>
                  <a:lnTo>
                    <a:pt x="269" y="19"/>
                  </a:lnTo>
                  <a:lnTo>
                    <a:pt x="288" y="13"/>
                  </a:lnTo>
                  <a:lnTo>
                    <a:pt x="308" y="9"/>
                  </a:lnTo>
                  <a:lnTo>
                    <a:pt x="328" y="5"/>
                  </a:lnTo>
                  <a:lnTo>
                    <a:pt x="348" y="2"/>
                  </a:lnTo>
                  <a:lnTo>
                    <a:pt x="369" y="1"/>
                  </a:lnTo>
                  <a:lnTo>
                    <a:pt x="390" y="0"/>
                  </a:lnTo>
                  <a:lnTo>
                    <a:pt x="412" y="1"/>
                  </a:lnTo>
                  <a:lnTo>
                    <a:pt x="432" y="2"/>
                  </a:lnTo>
                  <a:lnTo>
                    <a:pt x="452" y="5"/>
                  </a:lnTo>
                  <a:lnTo>
                    <a:pt x="472" y="9"/>
                  </a:lnTo>
                  <a:lnTo>
                    <a:pt x="491" y="13"/>
                  </a:lnTo>
                  <a:lnTo>
                    <a:pt x="511" y="19"/>
                  </a:lnTo>
                  <a:lnTo>
                    <a:pt x="529" y="26"/>
                  </a:lnTo>
                  <a:lnTo>
                    <a:pt x="547" y="33"/>
                  </a:lnTo>
                  <a:lnTo>
                    <a:pt x="564" y="41"/>
                  </a:lnTo>
                  <a:lnTo>
                    <a:pt x="581" y="51"/>
                  </a:lnTo>
                  <a:lnTo>
                    <a:pt x="598" y="62"/>
                  </a:lnTo>
                  <a:lnTo>
                    <a:pt x="613" y="73"/>
                  </a:lnTo>
                  <a:lnTo>
                    <a:pt x="628" y="85"/>
                  </a:lnTo>
                  <a:lnTo>
                    <a:pt x="642" y="97"/>
                  </a:lnTo>
                  <a:lnTo>
                    <a:pt x="656" y="111"/>
                  </a:lnTo>
                  <a:lnTo>
                    <a:pt x="669" y="125"/>
                  </a:lnTo>
                  <a:lnTo>
                    <a:pt x="681" y="140"/>
                  </a:lnTo>
                  <a:lnTo>
                    <a:pt x="694" y="156"/>
                  </a:lnTo>
                  <a:lnTo>
                    <a:pt x="705" y="173"/>
                  </a:lnTo>
                  <a:lnTo>
                    <a:pt x="715" y="190"/>
                  </a:lnTo>
                  <a:lnTo>
                    <a:pt x="725" y="208"/>
                  </a:lnTo>
                  <a:lnTo>
                    <a:pt x="734"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3" y="677"/>
                  </a:lnTo>
                  <a:lnTo>
                    <a:pt x="724" y="695"/>
                  </a:lnTo>
                  <a:lnTo>
                    <a:pt x="715" y="713"/>
                  </a:lnTo>
                  <a:lnTo>
                    <a:pt x="705" y="731"/>
                  </a:lnTo>
                  <a:lnTo>
                    <a:pt x="693" y="747"/>
                  </a:lnTo>
                  <a:lnTo>
                    <a:pt x="681" y="764"/>
                  </a:lnTo>
                  <a:lnTo>
                    <a:pt x="668" y="779"/>
                  </a:lnTo>
                  <a:lnTo>
                    <a:pt x="655" y="793"/>
                  </a:lnTo>
                  <a:lnTo>
                    <a:pt x="641" y="807"/>
                  </a:lnTo>
                  <a:lnTo>
                    <a:pt x="627" y="820"/>
                  </a:lnTo>
                  <a:lnTo>
                    <a:pt x="612" y="832"/>
                  </a:lnTo>
                  <a:lnTo>
                    <a:pt x="597" y="843"/>
                  </a:lnTo>
                  <a:lnTo>
                    <a:pt x="579" y="853"/>
                  </a:lnTo>
                  <a:lnTo>
                    <a:pt x="563" y="863"/>
                  </a:lnTo>
                  <a:lnTo>
                    <a:pt x="545" y="872"/>
                  </a:lnTo>
                  <a:lnTo>
                    <a:pt x="528" y="879"/>
                  </a:lnTo>
                  <a:lnTo>
                    <a:pt x="509" y="886"/>
                  </a:lnTo>
                  <a:lnTo>
                    <a:pt x="489" y="892"/>
                  </a:lnTo>
                  <a:lnTo>
                    <a:pt x="470" y="896"/>
                  </a:lnTo>
                  <a:lnTo>
                    <a:pt x="450" y="900"/>
                  </a:lnTo>
                  <a:lnTo>
                    <a:pt x="430" y="902"/>
                  </a:lnTo>
                  <a:lnTo>
                    <a:pt x="410" y="904"/>
                  </a:lnTo>
                  <a:lnTo>
                    <a:pt x="387" y="905"/>
                  </a:lnTo>
                  <a:lnTo>
                    <a:pt x="366" y="904"/>
                  </a:lnTo>
                  <a:lnTo>
                    <a:pt x="346" y="903"/>
                  </a:lnTo>
                  <a:lnTo>
                    <a:pt x="326" y="900"/>
                  </a:lnTo>
                  <a:lnTo>
                    <a:pt x="306" y="896"/>
                  </a:lnTo>
                  <a:lnTo>
                    <a:pt x="286" y="892"/>
                  </a:lnTo>
                  <a:lnTo>
                    <a:pt x="267" y="886"/>
                  </a:lnTo>
                  <a:lnTo>
                    <a:pt x="249" y="879"/>
                  </a:lnTo>
                  <a:lnTo>
                    <a:pt x="231" y="872"/>
                  </a:lnTo>
                  <a:lnTo>
                    <a:pt x="214"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6" y="597"/>
                  </a:lnTo>
                  <a:lnTo>
                    <a:pt x="11" y="576"/>
                  </a:lnTo>
                  <a:lnTo>
                    <a:pt x="7" y="553"/>
                  </a:lnTo>
                  <a:lnTo>
                    <a:pt x="4" y="531"/>
                  </a:lnTo>
                  <a:lnTo>
                    <a:pt x="2" y="508"/>
                  </a:lnTo>
                  <a:lnTo>
                    <a:pt x="1" y="484"/>
                  </a:lnTo>
                  <a:lnTo>
                    <a:pt x="0" y="459"/>
                  </a:lnTo>
                  <a:close/>
                  <a:moveTo>
                    <a:pt x="627" y="457"/>
                  </a:moveTo>
                  <a:lnTo>
                    <a:pt x="627" y="448"/>
                  </a:lnTo>
                  <a:lnTo>
                    <a:pt x="627" y="431"/>
                  </a:lnTo>
                  <a:lnTo>
                    <a:pt x="626" y="414"/>
                  </a:lnTo>
                  <a:lnTo>
                    <a:pt x="625" y="398"/>
                  </a:lnTo>
                  <a:lnTo>
                    <a:pt x="623" y="381"/>
                  </a:lnTo>
                  <a:lnTo>
                    <a:pt x="620" y="366"/>
                  </a:lnTo>
                  <a:lnTo>
                    <a:pt x="617" y="349"/>
                  </a:lnTo>
                  <a:lnTo>
                    <a:pt x="614" y="335"/>
                  </a:lnTo>
                  <a:lnTo>
                    <a:pt x="610" y="320"/>
                  </a:lnTo>
                  <a:lnTo>
                    <a:pt x="605" y="306"/>
                  </a:lnTo>
                  <a:lnTo>
                    <a:pt x="600" y="293"/>
                  </a:lnTo>
                  <a:lnTo>
                    <a:pt x="595" y="280"/>
                  </a:lnTo>
                  <a:lnTo>
                    <a:pt x="588" y="267"/>
                  </a:lnTo>
                  <a:lnTo>
                    <a:pt x="581" y="254"/>
                  </a:lnTo>
                  <a:lnTo>
                    <a:pt x="574" y="242"/>
                  </a:lnTo>
                  <a:lnTo>
                    <a:pt x="567" y="231"/>
                  </a:lnTo>
                  <a:lnTo>
                    <a:pt x="559" y="221"/>
                  </a:lnTo>
                  <a:lnTo>
                    <a:pt x="551" y="211"/>
                  </a:lnTo>
                  <a:lnTo>
                    <a:pt x="543" y="202"/>
                  </a:lnTo>
                  <a:lnTo>
                    <a:pt x="534" y="193"/>
                  </a:lnTo>
                  <a:lnTo>
                    <a:pt x="525" y="184"/>
                  </a:lnTo>
                  <a:lnTo>
                    <a:pt x="515" y="177"/>
                  </a:lnTo>
                  <a:lnTo>
                    <a:pt x="505" y="170"/>
                  </a:lnTo>
                  <a:lnTo>
                    <a:pt x="494" y="163"/>
                  </a:lnTo>
                  <a:lnTo>
                    <a:pt x="484" y="156"/>
                  </a:lnTo>
                  <a:lnTo>
                    <a:pt x="473" y="151"/>
                  </a:lnTo>
                  <a:lnTo>
                    <a:pt x="461" y="147"/>
                  </a:lnTo>
                  <a:lnTo>
                    <a:pt x="450" y="143"/>
                  </a:lnTo>
                  <a:lnTo>
                    <a:pt x="438" y="140"/>
                  </a:lnTo>
                  <a:lnTo>
                    <a:pt x="426" y="137"/>
                  </a:lnTo>
                  <a:lnTo>
                    <a:pt x="414" y="135"/>
                  </a:lnTo>
                  <a:lnTo>
                    <a:pt x="401" y="134"/>
                  </a:lnTo>
                  <a:lnTo>
                    <a:pt x="387" y="134"/>
                  </a:lnTo>
                  <a:lnTo>
                    <a:pt x="375" y="134"/>
                  </a:lnTo>
                  <a:lnTo>
                    <a:pt x="362" y="135"/>
                  </a:lnTo>
                  <a:lnTo>
                    <a:pt x="350" y="137"/>
                  </a:lnTo>
                  <a:lnTo>
                    <a:pt x="338" y="140"/>
                  </a:lnTo>
                  <a:lnTo>
                    <a:pt x="327" y="143"/>
                  </a:lnTo>
                  <a:lnTo>
                    <a:pt x="315" y="147"/>
                  </a:lnTo>
                  <a:lnTo>
                    <a:pt x="303" y="151"/>
                  </a:lnTo>
                  <a:lnTo>
                    <a:pt x="292" y="156"/>
                  </a:lnTo>
                  <a:lnTo>
                    <a:pt x="282" y="163"/>
                  </a:lnTo>
                  <a:lnTo>
                    <a:pt x="272" y="169"/>
                  </a:lnTo>
                  <a:lnTo>
                    <a:pt x="262" y="176"/>
                  </a:lnTo>
                  <a:lnTo>
                    <a:pt x="252" y="184"/>
                  </a:lnTo>
                  <a:lnTo>
                    <a:pt x="243" y="192"/>
                  </a:lnTo>
                  <a:lnTo>
                    <a:pt x="234" y="201"/>
                  </a:lnTo>
                  <a:lnTo>
                    <a:pt x="226" y="210"/>
                  </a:lnTo>
                  <a:lnTo>
                    <a:pt x="218"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2" y="674"/>
                  </a:lnTo>
                  <a:lnTo>
                    <a:pt x="219" y="684"/>
                  </a:lnTo>
                  <a:lnTo>
                    <a:pt x="227" y="694"/>
                  </a:lnTo>
                  <a:lnTo>
                    <a:pt x="236" y="703"/>
                  </a:lnTo>
                  <a:lnTo>
                    <a:pt x="245" y="712"/>
                  </a:lnTo>
                  <a:lnTo>
                    <a:pt x="254" y="721"/>
                  </a:lnTo>
                  <a:lnTo>
                    <a:pt x="264" y="728"/>
                  </a:lnTo>
                  <a:lnTo>
                    <a:pt x="273" y="735"/>
                  </a:lnTo>
                  <a:lnTo>
                    <a:pt x="284" y="742"/>
                  </a:lnTo>
                  <a:lnTo>
                    <a:pt x="294" y="748"/>
                  </a:lnTo>
                  <a:lnTo>
                    <a:pt x="306" y="753"/>
                  </a:lnTo>
                  <a:lnTo>
                    <a:pt x="317" y="757"/>
                  </a:lnTo>
                  <a:lnTo>
                    <a:pt x="329" y="762"/>
                  </a:lnTo>
                  <a:lnTo>
                    <a:pt x="340" y="765"/>
                  </a:lnTo>
                  <a:lnTo>
                    <a:pt x="352" y="768"/>
                  </a:lnTo>
                  <a:lnTo>
                    <a:pt x="365" y="770"/>
                  </a:lnTo>
                  <a:lnTo>
                    <a:pt x="377" y="771"/>
                  </a:lnTo>
                  <a:lnTo>
                    <a:pt x="390" y="771"/>
                  </a:lnTo>
                  <a:lnTo>
                    <a:pt x="403" y="771"/>
                  </a:lnTo>
                  <a:lnTo>
                    <a:pt x="416" y="770"/>
                  </a:lnTo>
                  <a:lnTo>
                    <a:pt x="428" y="768"/>
                  </a:lnTo>
                  <a:lnTo>
                    <a:pt x="440" y="765"/>
                  </a:lnTo>
                  <a:lnTo>
                    <a:pt x="452" y="762"/>
                  </a:lnTo>
                  <a:lnTo>
                    <a:pt x="463" y="757"/>
                  </a:lnTo>
                  <a:lnTo>
                    <a:pt x="474" y="753"/>
                  </a:lnTo>
                  <a:lnTo>
                    <a:pt x="485" y="748"/>
                  </a:lnTo>
                  <a:lnTo>
                    <a:pt x="497" y="742"/>
                  </a:lnTo>
                  <a:lnTo>
                    <a:pt x="507" y="736"/>
                  </a:lnTo>
                  <a:lnTo>
                    <a:pt x="516" y="729"/>
                  </a:lnTo>
                  <a:lnTo>
                    <a:pt x="526" y="721"/>
                  </a:lnTo>
                  <a:lnTo>
                    <a:pt x="535" y="713"/>
                  </a:lnTo>
                  <a:lnTo>
                    <a:pt x="544" y="704"/>
                  </a:lnTo>
                  <a:lnTo>
                    <a:pt x="552" y="695"/>
                  </a:lnTo>
                  <a:lnTo>
                    <a:pt x="560" y="685"/>
                  </a:lnTo>
                  <a:lnTo>
                    <a:pt x="568" y="675"/>
                  </a:lnTo>
                  <a:lnTo>
                    <a:pt x="575" y="664"/>
                  </a:lnTo>
                  <a:lnTo>
                    <a:pt x="582" y="651"/>
                  </a:lnTo>
                  <a:lnTo>
                    <a:pt x="588" y="639"/>
                  </a:lnTo>
                  <a:lnTo>
                    <a:pt x="595" y="627"/>
                  </a:lnTo>
                  <a:lnTo>
                    <a:pt x="600" y="614"/>
                  </a:lnTo>
                  <a:lnTo>
                    <a:pt x="605" y="600"/>
                  </a:lnTo>
                  <a:lnTo>
                    <a:pt x="610" y="586"/>
                  </a:lnTo>
                  <a:lnTo>
                    <a:pt x="614" y="572"/>
                  </a:lnTo>
                  <a:lnTo>
                    <a:pt x="617" y="556"/>
                  </a:lnTo>
                  <a:lnTo>
                    <a:pt x="620" y="541"/>
                  </a:lnTo>
                  <a:lnTo>
                    <a:pt x="623" y="525"/>
                  </a:lnTo>
                  <a:lnTo>
                    <a:pt x="625" y="509"/>
                  </a:lnTo>
                  <a:lnTo>
                    <a:pt x="626" y="492"/>
                  </a:lnTo>
                  <a:lnTo>
                    <a:pt x="627" y="475"/>
                  </a:lnTo>
                  <a:lnTo>
                    <a:pt x="627" y="45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5" name="Freeform 31"/>
            <p:cNvSpPr>
              <a:spLocks/>
            </p:cNvSpPr>
            <p:nvPr userDrawn="1"/>
          </p:nvSpPr>
          <p:spPr bwMode="auto">
            <a:xfrm>
              <a:off x="7054850" y="3451225"/>
              <a:ext cx="55563" cy="92075"/>
            </a:xfrm>
            <a:custGeom>
              <a:avLst/>
              <a:gdLst/>
              <a:ahLst/>
              <a:cxnLst>
                <a:cxn ang="0">
                  <a:pos x="0" y="0"/>
                </a:cxn>
                <a:cxn ang="0">
                  <a:pos x="146" y="0"/>
                </a:cxn>
                <a:cxn ang="0">
                  <a:pos x="146" y="742"/>
                </a:cxn>
                <a:cxn ang="0">
                  <a:pos x="522" y="742"/>
                </a:cxn>
                <a:cxn ang="0">
                  <a:pos x="522" y="877"/>
                </a:cxn>
                <a:cxn ang="0">
                  <a:pos x="0" y="877"/>
                </a:cxn>
                <a:cxn ang="0">
                  <a:pos x="0" y="0"/>
                </a:cxn>
              </a:cxnLst>
              <a:rect l="0" t="0" r="r" b="b"/>
              <a:pathLst>
                <a:path w="522" h="877">
                  <a:moveTo>
                    <a:pt x="0" y="0"/>
                  </a:moveTo>
                  <a:lnTo>
                    <a:pt x="146" y="0"/>
                  </a:lnTo>
                  <a:lnTo>
                    <a:pt x="146" y="742"/>
                  </a:lnTo>
                  <a:lnTo>
                    <a:pt x="522" y="742"/>
                  </a:lnTo>
                  <a:lnTo>
                    <a:pt x="522"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6" name="Freeform 32"/>
            <p:cNvSpPr>
              <a:spLocks/>
            </p:cNvSpPr>
            <p:nvPr userDrawn="1"/>
          </p:nvSpPr>
          <p:spPr bwMode="auto">
            <a:xfrm>
              <a:off x="7124700" y="3451225"/>
              <a:ext cx="58738" cy="92075"/>
            </a:xfrm>
            <a:custGeom>
              <a:avLst/>
              <a:gdLst/>
              <a:ahLst/>
              <a:cxnLst>
                <a:cxn ang="0">
                  <a:pos x="0" y="0"/>
                </a:cxn>
                <a:cxn ang="0">
                  <a:pos x="553" y="0"/>
                </a:cxn>
                <a:cxn ang="0">
                  <a:pos x="553" y="131"/>
                </a:cxn>
                <a:cxn ang="0">
                  <a:pos x="145" y="131"/>
                </a:cxn>
                <a:cxn ang="0">
                  <a:pos x="145" y="370"/>
                </a:cxn>
                <a:cxn ang="0">
                  <a:pos x="506" y="370"/>
                </a:cxn>
                <a:cxn ang="0">
                  <a:pos x="506" y="501"/>
                </a:cxn>
                <a:cxn ang="0">
                  <a:pos x="145" y="501"/>
                </a:cxn>
                <a:cxn ang="0">
                  <a:pos x="145" y="745"/>
                </a:cxn>
                <a:cxn ang="0">
                  <a:pos x="559" y="745"/>
                </a:cxn>
                <a:cxn ang="0">
                  <a:pos x="559" y="877"/>
                </a:cxn>
                <a:cxn ang="0">
                  <a:pos x="0" y="877"/>
                </a:cxn>
                <a:cxn ang="0">
                  <a:pos x="0" y="0"/>
                </a:cxn>
              </a:cxnLst>
              <a:rect l="0" t="0" r="r" b="b"/>
              <a:pathLst>
                <a:path w="559" h="877">
                  <a:moveTo>
                    <a:pt x="0" y="0"/>
                  </a:moveTo>
                  <a:lnTo>
                    <a:pt x="553" y="0"/>
                  </a:lnTo>
                  <a:lnTo>
                    <a:pt x="553" y="131"/>
                  </a:lnTo>
                  <a:lnTo>
                    <a:pt x="145" y="131"/>
                  </a:lnTo>
                  <a:lnTo>
                    <a:pt x="145" y="370"/>
                  </a:lnTo>
                  <a:lnTo>
                    <a:pt x="506" y="370"/>
                  </a:lnTo>
                  <a:lnTo>
                    <a:pt x="506" y="501"/>
                  </a:lnTo>
                  <a:lnTo>
                    <a:pt x="145" y="501"/>
                  </a:lnTo>
                  <a:lnTo>
                    <a:pt x="145" y="745"/>
                  </a:lnTo>
                  <a:lnTo>
                    <a:pt x="559" y="745"/>
                  </a:lnTo>
                  <a:lnTo>
                    <a:pt x="559"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7" name="Freeform 33"/>
            <p:cNvSpPr>
              <a:spLocks/>
            </p:cNvSpPr>
            <p:nvPr userDrawn="1"/>
          </p:nvSpPr>
          <p:spPr bwMode="auto">
            <a:xfrm>
              <a:off x="7199313" y="3451225"/>
              <a:ext cx="69850" cy="92075"/>
            </a:xfrm>
            <a:custGeom>
              <a:avLst/>
              <a:gdLst/>
              <a:ahLst/>
              <a:cxnLst>
                <a:cxn ang="0">
                  <a:pos x="0" y="0"/>
                </a:cxn>
                <a:cxn ang="0">
                  <a:pos x="136" y="0"/>
                </a:cxn>
                <a:cxn ang="0">
                  <a:pos x="522" y="585"/>
                </a:cxn>
                <a:cxn ang="0">
                  <a:pos x="522"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2" y="585"/>
                  </a:lnTo>
                  <a:lnTo>
                    <a:pt x="522" y="0"/>
                  </a:lnTo>
                  <a:lnTo>
                    <a:pt x="663" y="0"/>
                  </a:lnTo>
                  <a:lnTo>
                    <a:pt x="663" y="877"/>
                  </a:lnTo>
                  <a:lnTo>
                    <a:pt x="540" y="877"/>
                  </a:lnTo>
                  <a:lnTo>
                    <a:pt x="143" y="275"/>
                  </a:lnTo>
                  <a:lnTo>
                    <a:pt x="143"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grpSp>
      <p:sp>
        <p:nvSpPr>
          <p:cNvPr id="8" name="TextBox 7"/>
          <p:cNvSpPr txBox="1"/>
          <p:nvPr userDrawn="1"/>
        </p:nvSpPr>
        <p:spPr>
          <a:xfrm>
            <a:off x="685800" y="391180"/>
            <a:ext cx="5562600" cy="307777"/>
          </a:xfrm>
          <a:prstGeom prst="rect">
            <a:avLst/>
          </a:prstGeom>
          <a:noFill/>
        </p:spPr>
        <p:txBody>
          <a:bodyPr wrap="square" rtlCol="0">
            <a:spAutoFit/>
          </a:bodyPr>
          <a:lstStyle/>
          <a:p>
            <a:r>
              <a:rPr lang="da-DK" sz="1400" b="1" noProof="0" smtClean="0">
                <a:solidFill>
                  <a:schemeClr val="bg2"/>
                </a:solidFill>
                <a:latin typeface="Arial Bold"/>
                <a:cs typeface="Arial Bold"/>
              </a:rPr>
              <a:t>phmetropol.dk</a:t>
            </a:r>
          </a:p>
        </p:txBody>
      </p:sp>
      <p:sp>
        <p:nvSpPr>
          <p:cNvPr id="35" name="TextBox 34"/>
          <p:cNvSpPr txBox="1"/>
          <p:nvPr userDrawn="1"/>
        </p:nvSpPr>
        <p:spPr>
          <a:xfrm>
            <a:off x="-2880000" y="1929600"/>
            <a:ext cx="2745715" cy="191847"/>
          </a:xfrm>
          <a:prstGeom prst="rect">
            <a:avLst/>
          </a:prstGeom>
          <a:noFill/>
        </p:spPr>
        <p:txBody>
          <a:bodyPr wrap="square" lIns="0" tIns="0" rIns="0" bIns="0" rtlCol="0">
            <a:spAutoFit/>
          </a:bodyPr>
          <a:lstStyle/>
          <a:p>
            <a:pPr>
              <a:lnSpc>
                <a:spcPts val="1600"/>
              </a:lnSpc>
            </a:pPr>
            <a:r>
              <a:rPr lang="da-DK" sz="1300" b="1" noProof="0" smtClean="0">
                <a:solidFill>
                  <a:schemeClr val="bg1"/>
                </a:solidFill>
                <a:latin typeface="Arial" pitchFamily="34" charset="0"/>
                <a:cs typeface="Arial" pitchFamily="34" charset="0"/>
              </a:rPr>
              <a:t>Afslutningsslide</a:t>
            </a:r>
          </a:p>
        </p:txBody>
      </p:sp>
      <p:pic>
        <p:nvPicPr>
          <p:cNvPr id="7170" name="Picture 2"/>
          <p:cNvPicPr>
            <a:picLocks noChangeAspect="1" noChangeArrowheads="1"/>
          </p:cNvPicPr>
          <p:nvPr userDrawn="1"/>
        </p:nvPicPr>
        <p:blipFill>
          <a:blip r:embed="rId2"/>
          <a:srcRect/>
          <a:stretch>
            <a:fillRect/>
          </a:stretch>
        </p:blipFill>
        <p:spPr bwMode="auto">
          <a:xfrm>
            <a:off x="-2880000" y="0"/>
            <a:ext cx="2400834" cy="18000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Basis Blå">
    <p:bg>
      <p:bgPr>
        <a:solidFill>
          <a:schemeClr val="tx2"/>
        </a:solidFill>
        <a:effectLst/>
      </p:bgPr>
    </p:bg>
    <p:spTree>
      <p:nvGrpSpPr>
        <p:cNvPr id="1" name=""/>
        <p:cNvGrpSpPr/>
        <p:nvPr/>
      </p:nvGrpSpPr>
      <p:grpSpPr>
        <a:xfrm>
          <a:off x="0" y="0"/>
          <a:ext cx="0" cy="0"/>
          <a:chOff x="0" y="0"/>
          <a:chExt cx="0" cy="0"/>
        </a:xfrm>
      </p:grpSpPr>
      <p:sp>
        <p:nvSpPr>
          <p:cNvPr id="7" name="Rectangle 6"/>
          <p:cNvSpPr>
            <a:spLocks/>
          </p:cNvSpPr>
          <p:nvPr userDrawn="1"/>
        </p:nvSpPr>
        <p:spPr>
          <a:xfrm>
            <a:off x="0" y="2286000"/>
            <a:ext cx="9144000" cy="45756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2" name="Rectangle 41"/>
          <p:cNvSpPr>
            <a:spLocks/>
          </p:cNvSpPr>
          <p:nvPr userDrawn="1"/>
        </p:nvSpPr>
        <p:spPr>
          <a:xfrm flipH="1">
            <a:off x="193918" y="1142997"/>
            <a:ext cx="949081"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3" name="Rectangle 42"/>
          <p:cNvSpPr/>
          <p:nvPr userDrawn="1"/>
        </p:nvSpPr>
        <p:spPr>
          <a:xfrm>
            <a:off x="3048000" y="1144800"/>
            <a:ext cx="766194" cy="1143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4" name="Rectangle 43"/>
          <p:cNvSpPr/>
          <p:nvPr userDrawn="1"/>
        </p:nvSpPr>
        <p:spPr>
          <a:xfrm>
            <a:off x="3814194" y="1144800"/>
            <a:ext cx="605406"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5" name="Rectangle 44"/>
          <p:cNvSpPr/>
          <p:nvPr userDrawn="1"/>
        </p:nvSpPr>
        <p:spPr>
          <a:xfrm>
            <a:off x="2362201" y="1143000"/>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6" name="Rectangle 45"/>
          <p:cNvSpPr>
            <a:spLocks/>
          </p:cNvSpPr>
          <p:nvPr userDrawn="1"/>
        </p:nvSpPr>
        <p:spPr>
          <a:xfrm>
            <a:off x="1828801" y="1143001"/>
            <a:ext cx="878400" cy="1142997"/>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7" name="Rectangle 46"/>
          <p:cNvSpPr>
            <a:spLocks/>
          </p:cNvSpPr>
          <p:nvPr userDrawn="1"/>
        </p:nvSpPr>
        <p:spPr>
          <a:xfrm>
            <a:off x="2133600" y="1143001"/>
            <a:ext cx="232796" cy="1142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8" name="Rectangle 47"/>
          <p:cNvSpPr>
            <a:spLocks/>
          </p:cNvSpPr>
          <p:nvPr userDrawn="1"/>
        </p:nvSpPr>
        <p:spPr>
          <a:xfrm>
            <a:off x="2133600" y="576006"/>
            <a:ext cx="232796" cy="573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9" name="Rectangle 48"/>
          <p:cNvSpPr>
            <a:spLocks/>
          </p:cNvSpPr>
          <p:nvPr userDrawn="1"/>
        </p:nvSpPr>
        <p:spPr>
          <a:xfrm>
            <a:off x="1143000" y="1143001"/>
            <a:ext cx="721803"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0" name="Rectangle 49"/>
          <p:cNvSpPr>
            <a:spLocks/>
          </p:cNvSpPr>
          <p:nvPr userDrawn="1"/>
        </p:nvSpPr>
        <p:spPr>
          <a:xfrm>
            <a:off x="762000" y="1143001"/>
            <a:ext cx="381000"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1" name="Rectangle 50"/>
          <p:cNvSpPr>
            <a:spLocks/>
          </p:cNvSpPr>
          <p:nvPr userDrawn="1"/>
        </p:nvSpPr>
        <p:spPr>
          <a:xfrm>
            <a:off x="914400" y="5"/>
            <a:ext cx="228600" cy="1142992"/>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2" name="Rectangle 51"/>
          <p:cNvSpPr>
            <a:spLocks/>
          </p:cNvSpPr>
          <p:nvPr userDrawn="1"/>
        </p:nvSpPr>
        <p:spPr>
          <a:xfrm>
            <a:off x="4218" y="1143001"/>
            <a:ext cx="344999" cy="1142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3" name="Rectangle 52"/>
          <p:cNvSpPr/>
          <p:nvPr userDrawn="1"/>
        </p:nvSpPr>
        <p:spPr>
          <a:xfrm>
            <a:off x="2707200" y="1143000"/>
            <a:ext cx="344999" cy="1143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4" name="Rectangle 53"/>
          <p:cNvSpPr/>
          <p:nvPr userDrawn="1"/>
        </p:nvSpPr>
        <p:spPr>
          <a:xfrm>
            <a:off x="2707200" y="1143000"/>
            <a:ext cx="344999"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5" name="Rectangle 54"/>
          <p:cNvSpPr/>
          <p:nvPr userDrawn="1"/>
        </p:nvSpPr>
        <p:spPr>
          <a:xfrm>
            <a:off x="2707200" y="576006"/>
            <a:ext cx="344999" cy="566995"/>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6" name="Rectangle 55"/>
          <p:cNvSpPr/>
          <p:nvPr userDrawn="1"/>
        </p:nvSpPr>
        <p:spPr>
          <a:xfrm>
            <a:off x="3052199" y="576006"/>
            <a:ext cx="761995" cy="5669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7" name="Rectangle 56"/>
          <p:cNvSpPr/>
          <p:nvPr userDrawn="1"/>
        </p:nvSpPr>
        <p:spPr>
          <a:xfrm>
            <a:off x="3721200" y="576006"/>
            <a:ext cx="92994" cy="5669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smtClean="0"/>
              <a:t> </a:t>
            </a:r>
            <a:endParaRPr lang="da-DK" noProof="0"/>
          </a:p>
        </p:txBody>
      </p:sp>
      <p:sp>
        <p:nvSpPr>
          <p:cNvPr id="58" name="Rectangle 57"/>
          <p:cNvSpPr>
            <a:spLocks/>
          </p:cNvSpPr>
          <p:nvPr userDrawn="1"/>
        </p:nvSpPr>
        <p:spPr>
          <a:xfrm>
            <a:off x="1143000" y="0"/>
            <a:ext cx="721803" cy="11429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9" name="Rectangle 58"/>
          <p:cNvSpPr>
            <a:spLocks/>
          </p:cNvSpPr>
          <p:nvPr userDrawn="1"/>
        </p:nvSpPr>
        <p:spPr>
          <a:xfrm>
            <a:off x="493199" y="576006"/>
            <a:ext cx="304800" cy="5669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0" name="Rectangle 59"/>
          <p:cNvSpPr>
            <a:spLocks/>
          </p:cNvSpPr>
          <p:nvPr userDrawn="1"/>
        </p:nvSpPr>
        <p:spPr>
          <a:xfrm flipH="1">
            <a:off x="447479" y="4"/>
            <a:ext cx="45719" cy="1142993"/>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1" name="Rectangle 60"/>
          <p:cNvSpPr>
            <a:spLocks/>
          </p:cNvSpPr>
          <p:nvPr userDrawn="1"/>
        </p:nvSpPr>
        <p:spPr>
          <a:xfrm flipH="1">
            <a:off x="493199" y="1143003"/>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2" name="Rectangle 61"/>
          <p:cNvSpPr>
            <a:spLocks/>
          </p:cNvSpPr>
          <p:nvPr userDrawn="1"/>
        </p:nvSpPr>
        <p:spPr>
          <a:xfrm flipH="1">
            <a:off x="385216" y="576006"/>
            <a:ext cx="62263" cy="566997"/>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3" name="Rectangle 62"/>
          <p:cNvSpPr>
            <a:spLocks/>
          </p:cNvSpPr>
          <p:nvPr userDrawn="1"/>
        </p:nvSpPr>
        <p:spPr>
          <a:xfrm flipH="1">
            <a:off x="120608" y="4"/>
            <a:ext cx="268159"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4" name="Rectangle 63"/>
          <p:cNvSpPr/>
          <p:nvPr userDrawn="1"/>
        </p:nvSpPr>
        <p:spPr>
          <a:xfrm>
            <a:off x="3721200" y="1143000"/>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5" name="Rectangle 64"/>
          <p:cNvSpPr/>
          <p:nvPr userDrawn="1"/>
        </p:nvSpPr>
        <p:spPr>
          <a:xfrm>
            <a:off x="3581400" y="1143000"/>
            <a:ext cx="139798" cy="11495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6" name="Rectangle 65"/>
          <p:cNvSpPr>
            <a:spLocks/>
          </p:cNvSpPr>
          <p:nvPr userDrawn="1"/>
        </p:nvSpPr>
        <p:spPr>
          <a:xfrm>
            <a:off x="4479898" y="1713600"/>
            <a:ext cx="12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7" name="Rectangle 66"/>
          <p:cNvSpPr>
            <a:spLocks/>
          </p:cNvSpPr>
          <p:nvPr userDrawn="1"/>
        </p:nvSpPr>
        <p:spPr>
          <a:xfrm>
            <a:off x="4648200" y="1713600"/>
            <a:ext cx="30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ctrTitle"/>
          </p:nvPr>
        </p:nvSpPr>
        <p:spPr>
          <a:xfrm>
            <a:off x="748800" y="3014104"/>
            <a:ext cx="7646400" cy="1076400"/>
          </a:xfrm>
        </p:spPr>
        <p:txBody>
          <a:bodyPr/>
          <a:lstStyle>
            <a:lvl1pPr>
              <a:defRPr>
                <a:solidFill>
                  <a:schemeClr val="bg1"/>
                </a:solidFill>
              </a:defRPr>
            </a:lvl1pPr>
          </a:lstStyle>
          <a:p>
            <a:r>
              <a:rPr lang="da-DK" noProof="0" smtClean="0"/>
              <a:t>Click to edit Master title style</a:t>
            </a:r>
            <a:endParaRPr lang="da-DK" noProof="0"/>
          </a:p>
        </p:txBody>
      </p:sp>
      <p:sp>
        <p:nvSpPr>
          <p:cNvPr id="4" name="Date Placeholder 3"/>
          <p:cNvSpPr>
            <a:spLocks noGrp="1"/>
          </p:cNvSpPr>
          <p:nvPr>
            <p:ph type="dt" sz="half" idx="10"/>
          </p:nvPr>
        </p:nvSpPr>
        <p:spPr>
          <a:xfrm>
            <a:off x="748800" y="5500800"/>
            <a:ext cx="2880000" cy="216000"/>
          </a:xfrm>
        </p:spPr>
        <p:txBody>
          <a:bodyPr/>
          <a:lstStyle>
            <a:lvl1pPr>
              <a:defRPr sz="1400">
                <a:solidFill>
                  <a:schemeClr val="bg1"/>
                </a:solidFill>
              </a:defRPr>
            </a:lvl1pPr>
          </a:lstStyle>
          <a:p>
            <a:fld id="{BF0B41B9-C862-4E60-884E-F1E6B2BB8B4D}" type="datetime2">
              <a:rPr lang="da-DK" noProof="0" smtClean="0"/>
              <a:pPr/>
              <a:t>8. august 2014</a:t>
            </a:fld>
            <a:endParaRPr lang="da-DK" noProof="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75" name="bmkAD8Name"/>
          <p:cNvSpPr txBox="1"/>
          <p:nvPr userDrawn="1"/>
        </p:nvSpPr>
        <p:spPr>
          <a:xfrm>
            <a:off x="748800" y="4841495"/>
            <a:ext cx="2880000" cy="215444"/>
          </a:xfrm>
          <a:prstGeom prst="rect">
            <a:avLst/>
          </a:prstGeom>
          <a:noFill/>
        </p:spPr>
        <p:txBody>
          <a:bodyPr wrap="square" lIns="0" tIns="0" rIns="0" bIns="0" rtlCol="0">
            <a:spAutoFit/>
          </a:bodyPr>
          <a:lstStyle/>
          <a:p>
            <a:r>
              <a:rPr lang="da-DK" sz="1400" noProof="0" smtClean="0">
                <a:solidFill>
                  <a:schemeClr val="bg1"/>
                </a:solidFill>
                <a:latin typeface="Arial" pitchFamily="34" charset="0"/>
                <a:cs typeface="Arial" pitchFamily="34" charset="0"/>
              </a:rPr>
              <a:t>Christine Secher</a:t>
            </a:r>
            <a:endParaRPr lang="da-DK" sz="1400" noProof="0">
              <a:solidFill>
                <a:schemeClr val="bg1"/>
              </a:solidFill>
              <a:latin typeface="Arial" pitchFamily="34" charset="0"/>
              <a:cs typeface="Arial" pitchFamily="34" charset="0"/>
            </a:endParaRPr>
          </a:p>
        </p:txBody>
      </p:sp>
      <p:sp>
        <p:nvSpPr>
          <p:cNvPr id="77" name="bmkAD3Title"/>
          <p:cNvSpPr txBox="1"/>
          <p:nvPr userDrawn="1"/>
        </p:nvSpPr>
        <p:spPr>
          <a:xfrm>
            <a:off x="748800" y="5061215"/>
            <a:ext cx="2880000" cy="215444"/>
          </a:xfrm>
          <a:prstGeom prst="rect">
            <a:avLst/>
          </a:prstGeom>
          <a:noFill/>
        </p:spPr>
        <p:txBody>
          <a:bodyPr wrap="square" lIns="0" tIns="0" rIns="0" bIns="0" rtlCol="0">
            <a:spAutoFit/>
          </a:bodyPr>
          <a:lstStyle/>
          <a:p>
            <a:r>
              <a:rPr lang="da-DK" sz="1400" noProof="0" smtClean="0">
                <a:solidFill>
                  <a:schemeClr val="bg1"/>
                </a:solidFill>
                <a:latin typeface="Arial" pitchFamily="34" charset="0"/>
                <a:cs typeface="Arial" pitchFamily="34" charset="0"/>
              </a:rPr>
              <a:t>Chefkonsulent</a:t>
            </a:r>
            <a:endParaRPr lang="da-DK" sz="1400" noProof="0">
              <a:solidFill>
                <a:schemeClr val="bg1"/>
              </a:solidFill>
              <a:latin typeface="Arial" pitchFamily="34" charset="0"/>
              <a:cs typeface="Arial" pitchFamily="34" charset="0"/>
            </a:endParaRPr>
          </a:p>
        </p:txBody>
      </p:sp>
      <p:sp>
        <p:nvSpPr>
          <p:cNvPr id="78" name="bmkFld8EducationOrDepartment"/>
          <p:cNvSpPr txBox="1"/>
          <p:nvPr userDrawn="1"/>
        </p:nvSpPr>
        <p:spPr>
          <a:xfrm>
            <a:off x="748800" y="5281200"/>
            <a:ext cx="2880000" cy="215444"/>
          </a:xfrm>
          <a:prstGeom prst="rect">
            <a:avLst/>
          </a:prstGeom>
          <a:noFill/>
        </p:spPr>
        <p:txBody>
          <a:bodyPr wrap="square" lIns="0" tIns="0" rIns="0" bIns="0" rtlCol="0">
            <a:spAutoFit/>
          </a:bodyPr>
          <a:lstStyle/>
          <a:p>
            <a:r>
              <a:rPr lang="da-DK" sz="1400" noProof="0" smtClean="0">
                <a:solidFill>
                  <a:schemeClr val="bg1"/>
                </a:solidFill>
                <a:latin typeface="Arial" pitchFamily="34" charset="0"/>
                <a:cs typeface="Arial" pitchFamily="34" charset="0"/>
              </a:rPr>
              <a:t>Center for Ledelse og Styring</a:t>
            </a:r>
            <a:endParaRPr lang="da-DK" sz="1400" noProof="0">
              <a:solidFill>
                <a:schemeClr val="bg1"/>
              </a:solidFill>
              <a:latin typeface="Arial" pitchFamily="34" charset="0"/>
              <a:cs typeface="Arial" pitchFamily="34" charset="0"/>
            </a:endParaRPr>
          </a:p>
        </p:txBody>
      </p:sp>
      <p:grpSp>
        <p:nvGrpSpPr>
          <p:cNvPr id="5" name="Group 81"/>
          <p:cNvGrpSpPr/>
          <p:nvPr userDrawn="1"/>
        </p:nvGrpSpPr>
        <p:grpSpPr>
          <a:xfrm>
            <a:off x="6879237" y="495184"/>
            <a:ext cx="1627200" cy="784800"/>
            <a:chOff x="6879237" y="1311649"/>
            <a:chExt cx="1651000" cy="795337"/>
          </a:xfrm>
        </p:grpSpPr>
        <p:sp>
          <p:nvSpPr>
            <p:cNvPr id="1030" name="Freeform 6"/>
            <p:cNvSpPr>
              <a:spLocks/>
            </p:cNvSpPr>
            <p:nvPr userDrawn="1"/>
          </p:nvSpPr>
          <p:spPr bwMode="auto">
            <a:xfrm>
              <a:off x="8100025" y="1832349"/>
              <a:ext cx="242887"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1" name="Freeform 7"/>
            <p:cNvSpPr>
              <a:spLocks/>
            </p:cNvSpPr>
            <p:nvPr userDrawn="1"/>
          </p:nvSpPr>
          <p:spPr bwMode="auto">
            <a:xfrm>
              <a:off x="8365137" y="1754561"/>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2" name="Freeform 8"/>
            <p:cNvSpPr>
              <a:spLocks/>
            </p:cNvSpPr>
            <p:nvPr userDrawn="1"/>
          </p:nvSpPr>
          <p:spPr bwMode="auto">
            <a:xfrm>
              <a:off x="6879237" y="1754561"/>
              <a:ext cx="284162"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3" name="Freeform 9"/>
            <p:cNvSpPr>
              <a:spLocks/>
            </p:cNvSpPr>
            <p:nvPr userDrawn="1"/>
          </p:nvSpPr>
          <p:spPr bwMode="auto">
            <a:xfrm>
              <a:off x="7304687" y="1664074"/>
              <a:ext cx="206375" cy="320675"/>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4" name="Freeform 10"/>
            <p:cNvSpPr>
              <a:spLocks/>
            </p:cNvSpPr>
            <p:nvPr userDrawn="1"/>
          </p:nvSpPr>
          <p:spPr bwMode="auto">
            <a:xfrm>
              <a:off x="7469787" y="1754561"/>
              <a:ext cx="158750"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5" name="Freeform 11"/>
            <p:cNvSpPr>
              <a:spLocks/>
            </p:cNvSpPr>
            <p:nvPr userDrawn="1"/>
          </p:nvSpPr>
          <p:spPr bwMode="auto">
            <a:xfrm>
              <a:off x="7203087" y="1754561"/>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6" name="Freeform 12"/>
            <p:cNvSpPr>
              <a:spLocks noEditPoints="1"/>
            </p:cNvSpPr>
            <p:nvPr userDrawn="1"/>
          </p:nvSpPr>
          <p:spPr bwMode="auto">
            <a:xfrm>
              <a:off x="7901587" y="1754561"/>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7" name="Freeform 13"/>
            <p:cNvSpPr>
              <a:spLocks noEditPoints="1"/>
            </p:cNvSpPr>
            <p:nvPr userDrawn="1"/>
          </p:nvSpPr>
          <p:spPr bwMode="auto">
            <a:xfrm>
              <a:off x="7631712" y="1862511"/>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8" name="Freeform 14"/>
            <p:cNvSpPr>
              <a:spLocks noEditPoints="1"/>
            </p:cNvSpPr>
            <p:nvPr userDrawn="1"/>
          </p:nvSpPr>
          <p:spPr bwMode="auto">
            <a:xfrm>
              <a:off x="6880825" y="1313236"/>
              <a:ext cx="61912"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9" name="Freeform 15"/>
            <p:cNvSpPr>
              <a:spLocks noEditPoints="1"/>
            </p:cNvSpPr>
            <p:nvPr userDrawn="1"/>
          </p:nvSpPr>
          <p:spPr bwMode="auto">
            <a:xfrm>
              <a:off x="6957025" y="1313236"/>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0" name="Freeform 16"/>
            <p:cNvSpPr>
              <a:spLocks noEditPoints="1"/>
            </p:cNvSpPr>
            <p:nvPr userDrawn="1"/>
          </p:nvSpPr>
          <p:spPr bwMode="auto">
            <a:xfrm>
              <a:off x="7036400" y="1311649"/>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1" name="Freeform 17"/>
            <p:cNvSpPr>
              <a:spLocks/>
            </p:cNvSpPr>
            <p:nvPr userDrawn="1"/>
          </p:nvSpPr>
          <p:spPr bwMode="auto">
            <a:xfrm>
              <a:off x="7134825" y="1313236"/>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2" name="Freeform 18"/>
            <p:cNvSpPr>
              <a:spLocks/>
            </p:cNvSpPr>
            <p:nvPr userDrawn="1"/>
          </p:nvSpPr>
          <p:spPr bwMode="auto">
            <a:xfrm>
              <a:off x="7209437" y="1313236"/>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3" name="Freeform 19"/>
            <p:cNvSpPr>
              <a:spLocks/>
            </p:cNvSpPr>
            <p:nvPr userDrawn="1"/>
          </p:nvSpPr>
          <p:spPr bwMode="auto">
            <a:xfrm>
              <a:off x="7277700" y="1311649"/>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4" name="Freeform 20"/>
            <p:cNvSpPr>
              <a:spLocks/>
            </p:cNvSpPr>
            <p:nvPr userDrawn="1"/>
          </p:nvSpPr>
          <p:spPr bwMode="auto">
            <a:xfrm>
              <a:off x="7349137" y="1311649"/>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5" name="Rectangle 21"/>
            <p:cNvSpPr>
              <a:spLocks noChangeArrowheads="1"/>
            </p:cNvSpPr>
            <p:nvPr userDrawn="1"/>
          </p:nvSpPr>
          <p:spPr bwMode="auto">
            <a:xfrm>
              <a:off x="7428512" y="1313236"/>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6" name="Freeform 22"/>
            <p:cNvSpPr>
              <a:spLocks noEditPoints="1"/>
            </p:cNvSpPr>
            <p:nvPr userDrawn="1"/>
          </p:nvSpPr>
          <p:spPr bwMode="auto">
            <a:xfrm>
              <a:off x="7461850" y="1311649"/>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7" name="Freeform 23"/>
            <p:cNvSpPr>
              <a:spLocks/>
            </p:cNvSpPr>
            <p:nvPr userDrawn="1"/>
          </p:nvSpPr>
          <p:spPr bwMode="auto">
            <a:xfrm>
              <a:off x="7560275" y="1313236"/>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8" name="Freeform 24"/>
            <p:cNvSpPr>
              <a:spLocks/>
            </p:cNvSpPr>
            <p:nvPr userDrawn="1"/>
          </p:nvSpPr>
          <p:spPr bwMode="auto">
            <a:xfrm>
              <a:off x="7644412" y="1311649"/>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9" name="Freeform 25"/>
            <p:cNvSpPr>
              <a:spLocks/>
            </p:cNvSpPr>
            <p:nvPr userDrawn="1"/>
          </p:nvSpPr>
          <p:spPr bwMode="auto">
            <a:xfrm>
              <a:off x="7723787" y="1313236"/>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0" name="Freeform 26"/>
            <p:cNvSpPr>
              <a:spLocks noEditPoints="1"/>
            </p:cNvSpPr>
            <p:nvPr userDrawn="1"/>
          </p:nvSpPr>
          <p:spPr bwMode="auto">
            <a:xfrm>
              <a:off x="7806337" y="1311649"/>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1" name="Freeform 27"/>
            <p:cNvSpPr>
              <a:spLocks/>
            </p:cNvSpPr>
            <p:nvPr userDrawn="1"/>
          </p:nvSpPr>
          <p:spPr bwMode="auto">
            <a:xfrm>
              <a:off x="7893650" y="1313236"/>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2" name="Freeform 28"/>
            <p:cNvSpPr>
              <a:spLocks/>
            </p:cNvSpPr>
            <p:nvPr userDrawn="1"/>
          </p:nvSpPr>
          <p:spPr bwMode="auto">
            <a:xfrm>
              <a:off x="7958737" y="1311649"/>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3" name="Freeform 29"/>
            <p:cNvSpPr>
              <a:spLocks/>
            </p:cNvSpPr>
            <p:nvPr userDrawn="1"/>
          </p:nvSpPr>
          <p:spPr bwMode="auto">
            <a:xfrm>
              <a:off x="8038112" y="1313236"/>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4" name="Freeform 30"/>
            <p:cNvSpPr>
              <a:spLocks noEditPoints="1"/>
            </p:cNvSpPr>
            <p:nvPr userDrawn="1"/>
          </p:nvSpPr>
          <p:spPr bwMode="auto">
            <a:xfrm>
              <a:off x="8111137" y="1311649"/>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5" name="Freeform 31"/>
            <p:cNvSpPr>
              <a:spLocks/>
            </p:cNvSpPr>
            <p:nvPr userDrawn="1"/>
          </p:nvSpPr>
          <p:spPr bwMode="auto">
            <a:xfrm>
              <a:off x="8209562" y="1313236"/>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6" name="Freeform 32"/>
            <p:cNvSpPr>
              <a:spLocks/>
            </p:cNvSpPr>
            <p:nvPr userDrawn="1"/>
          </p:nvSpPr>
          <p:spPr bwMode="auto">
            <a:xfrm>
              <a:off x="8279412" y="1313236"/>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7"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grpSp>
      <p:sp>
        <p:nvSpPr>
          <p:cNvPr id="3" name="Subtitle 2"/>
          <p:cNvSpPr>
            <a:spLocks noGrp="1"/>
          </p:cNvSpPr>
          <p:nvPr>
            <p:ph type="subTitle" idx="1"/>
          </p:nvPr>
        </p:nvSpPr>
        <p:spPr>
          <a:xfrm>
            <a:off x="7715272" y="5786454"/>
            <a:ext cx="1216980" cy="272186"/>
          </a:xfrm>
        </p:spPr>
        <p:txBody>
          <a:bodyPr/>
          <a:lstStyle>
            <a:lvl1pPr marL="0" indent="0" algn="l">
              <a:lnSpc>
                <a:spcPts val="1900"/>
              </a:lnSpc>
              <a:buNone/>
              <a:defRPr>
                <a:solidFill>
                  <a:srgbClr val="142D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pic>
        <p:nvPicPr>
          <p:cNvPr id="68" name="Picture 2"/>
          <p:cNvPicPr>
            <a:picLocks noChangeAspect="1" noChangeArrowheads="1"/>
          </p:cNvPicPr>
          <p:nvPr userDrawn="1"/>
        </p:nvPicPr>
        <p:blipFill>
          <a:blip r:embed="rId2"/>
          <a:srcRect/>
          <a:stretch>
            <a:fillRect/>
          </a:stretch>
        </p:blipFill>
        <p:spPr bwMode="auto">
          <a:xfrm>
            <a:off x="-2880000" y="-24"/>
            <a:ext cx="2745715" cy="2057143"/>
          </a:xfrm>
          <a:prstGeom prst="rect">
            <a:avLst/>
          </a:prstGeom>
          <a:noFill/>
          <a:ln w="9525">
            <a:noFill/>
            <a:miter lim="800000"/>
            <a:headEnd/>
            <a:tailEnd/>
          </a:ln>
        </p:spPr>
      </p:pic>
      <p:sp>
        <p:nvSpPr>
          <p:cNvPr id="70" name="TextBox 69"/>
          <p:cNvSpPr txBox="1"/>
          <p:nvPr userDrawn="1"/>
        </p:nvSpPr>
        <p:spPr>
          <a:xfrm>
            <a:off x="-2880000" y="2292595"/>
            <a:ext cx="2745715" cy="1641475"/>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Rektorlayouten</a:t>
            </a:r>
            <a:r>
              <a:rPr lang="da-DK" sz="1300" b="1" baseline="0" smtClean="0">
                <a:solidFill>
                  <a:schemeClr val="bg1"/>
                </a:solidFill>
                <a:latin typeface="Arial" pitchFamily="34" charset="0"/>
                <a:cs typeface="Arial" pitchFamily="34" charset="0"/>
              </a:rPr>
              <a:t> blå forside</a:t>
            </a:r>
            <a:endParaRPr lang="da-DK" sz="1300" b="1"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Højerklik på side 1, vælg </a:t>
            </a:r>
          </a:p>
          <a:p>
            <a:pPr>
              <a:lnSpc>
                <a:spcPts val="1600"/>
              </a:lnSpc>
            </a:pPr>
            <a:r>
              <a:rPr lang="da-DK" sz="1300" smtClean="0">
                <a:solidFill>
                  <a:schemeClr val="bg1"/>
                </a:solidFill>
                <a:latin typeface="Arial" pitchFamily="34" charset="0"/>
                <a:cs typeface="Arial" pitchFamily="34" charset="0"/>
              </a:rPr>
              <a:t>Layout / Metropol Basis</a:t>
            </a:r>
            <a:r>
              <a:rPr lang="da-DK" sz="1300" baseline="0" smtClean="0">
                <a:solidFill>
                  <a:schemeClr val="bg1"/>
                </a:solidFill>
                <a:latin typeface="Arial" pitchFamily="34" charset="0"/>
                <a:cs typeface="Arial" pitchFamily="34" charset="0"/>
              </a:rPr>
              <a:t> / Title slide Basis Blå</a:t>
            </a:r>
            <a:r>
              <a:rPr lang="da-DK" sz="1300" smtClean="0">
                <a:solidFill>
                  <a:schemeClr val="bg1"/>
                </a:solidFill>
                <a:latin typeface="Arial" pitchFamily="34" charset="0"/>
                <a:cs typeface="Arial" pitchFamily="34" charset="0"/>
              </a:rPr>
              <a:t> </a:t>
            </a:r>
          </a:p>
          <a:p>
            <a:pPr>
              <a:lnSpc>
                <a:spcPts val="1600"/>
              </a:lnSpc>
            </a:pPr>
            <a:endParaRPr lang="da-DK" sz="1300"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På den efterfølgende tekstside vælges farvetema under </a:t>
            </a:r>
          </a:p>
          <a:p>
            <a:pPr>
              <a:lnSpc>
                <a:spcPts val="1600"/>
              </a:lnSpc>
            </a:pPr>
            <a:r>
              <a:rPr lang="da-DK" sz="1300" smtClean="0">
                <a:solidFill>
                  <a:schemeClr val="bg1"/>
                </a:solidFill>
                <a:latin typeface="Arial" pitchFamily="34" charset="0"/>
                <a:cs typeface="Arial" pitchFamily="34" charset="0"/>
              </a:rPr>
              <a:t>Design / Farver / REKTOR</a:t>
            </a:r>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054" y="1337692"/>
            <a:ext cx="7646400" cy="1076400"/>
          </a:xfrm>
          <a:prstGeom prst="rect">
            <a:avLst/>
          </a:prstGeom>
        </p:spPr>
        <p:txBody>
          <a:bodyPr vert="horz" lIns="0" tIns="0" rIns="0" bIns="0" rtlCol="0" anchor="t" anchorCtr="0">
            <a:normAutofit/>
          </a:bodyPr>
          <a:lstStyle/>
          <a:p>
            <a:r>
              <a:rPr lang="da-DK" noProof="0" smtClean="0"/>
              <a:t>Click to edit Master title style</a:t>
            </a:r>
            <a:endParaRPr lang="da-DK" noProof="0"/>
          </a:p>
        </p:txBody>
      </p:sp>
      <p:sp>
        <p:nvSpPr>
          <p:cNvPr id="3" name="Text Placeholder 2"/>
          <p:cNvSpPr>
            <a:spLocks noGrp="1"/>
          </p:cNvSpPr>
          <p:nvPr>
            <p:ph type="body" idx="1"/>
          </p:nvPr>
        </p:nvSpPr>
        <p:spPr>
          <a:xfrm>
            <a:off x="748800" y="2887369"/>
            <a:ext cx="7646400" cy="3327713"/>
          </a:xfrm>
          <a:prstGeom prst="rect">
            <a:avLst/>
          </a:prstGeom>
        </p:spPr>
        <p:txBody>
          <a:bodyPr vert="horz" lIns="0" tIns="0" rIns="0" bIns="0" rtlCol="0" anchor="t" anchorCtr="0">
            <a:normAutofit/>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err="1" smtClean="0"/>
              <a:t>Second</a:t>
            </a:r>
            <a:r>
              <a:rPr lang="da-DK" noProof="0" dirty="0" smtClean="0"/>
              <a:t> </a:t>
            </a:r>
            <a:r>
              <a:rPr lang="da-DK" noProof="0" dirty="0" err="1" smtClean="0"/>
              <a:t>level</a:t>
            </a:r>
            <a:endParaRPr lang="da-DK" noProof="0" dirty="0" smtClean="0"/>
          </a:p>
          <a:p>
            <a:pPr lvl="2"/>
            <a:r>
              <a:rPr lang="da-DK" noProof="0" dirty="0" err="1" smtClean="0"/>
              <a:t>Third</a:t>
            </a:r>
            <a:r>
              <a:rPr lang="da-DK" noProof="0" dirty="0" smtClean="0"/>
              <a:t>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err="1" smtClean="0"/>
              <a:t>Fifth</a:t>
            </a:r>
            <a:r>
              <a:rPr lang="da-DK" noProof="0" dirty="0" smtClean="0"/>
              <a:t> </a:t>
            </a:r>
            <a:r>
              <a:rPr lang="da-DK" noProof="0" dirty="0" err="1" smtClean="0"/>
              <a:t>level</a:t>
            </a:r>
            <a:endParaRPr lang="da-DK" noProof="0" dirty="0"/>
          </a:p>
        </p:txBody>
      </p:sp>
      <p:sp>
        <p:nvSpPr>
          <p:cNvPr id="4" name="Date Placeholder 3"/>
          <p:cNvSpPr>
            <a:spLocks noGrp="1"/>
          </p:cNvSpPr>
          <p:nvPr>
            <p:ph type="dt" sz="half" idx="2"/>
          </p:nvPr>
        </p:nvSpPr>
        <p:spPr>
          <a:xfrm>
            <a:off x="1407600" y="6416732"/>
            <a:ext cx="126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fld id="{4AE17293-4A4D-4629-A7A8-459CE8ADDC54}" type="datetime2">
              <a:rPr lang="da-DK" noProof="0" smtClean="0"/>
              <a:pPr/>
              <a:t>8. august 2014</a:t>
            </a:fld>
            <a:endParaRPr lang="en-GB" noProof="0" dirty="0"/>
          </a:p>
        </p:txBody>
      </p:sp>
      <p:sp>
        <p:nvSpPr>
          <p:cNvPr id="6" name="Slide Number Placeholder 5"/>
          <p:cNvSpPr>
            <a:spLocks noGrp="1"/>
          </p:cNvSpPr>
          <p:nvPr>
            <p:ph type="sldNum" sz="quarter" idx="4"/>
          </p:nvPr>
        </p:nvSpPr>
        <p:spPr>
          <a:xfrm>
            <a:off x="748800" y="6415200"/>
            <a:ext cx="54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r>
              <a:rPr lang="en-GB" noProof="0" dirty="0" smtClean="0"/>
              <a:t>Side </a:t>
            </a:r>
            <a:fld id="{D2BB8891-0308-5A4D-8D26-8DC2A8B0D26B}" type="slidenum">
              <a:rPr lang="en-GB" noProof="0" smtClean="0"/>
              <a:pPr/>
              <a:t>‹nr.›</a:t>
            </a:fld>
            <a:endParaRPr lang="en-GB" noProof="0" dirty="0"/>
          </a:p>
        </p:txBody>
      </p:sp>
      <p:cxnSp>
        <p:nvCxnSpPr>
          <p:cNvPr id="18" name="Straight Connector 17"/>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a:spLocks/>
          </p:cNvSpPr>
          <p:nvPr userDrawn="1"/>
        </p:nvSpPr>
        <p:spPr>
          <a:xfrm flipH="1">
            <a:off x="0" y="4"/>
            <a:ext cx="384550"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 name="Rectangle 23"/>
          <p:cNvSpPr>
            <a:spLocks/>
          </p:cNvSpPr>
          <p:nvPr userDrawn="1"/>
        </p:nvSpPr>
        <p:spPr>
          <a:xfrm flipH="1">
            <a:off x="0" y="1143001"/>
            <a:ext cx="384551"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Rectangle 24"/>
          <p:cNvSpPr/>
          <p:nvPr userDrawn="1"/>
        </p:nvSpPr>
        <p:spPr>
          <a:xfrm rot="16200000">
            <a:off x="-3368695" y="3368694"/>
            <a:ext cx="6857997" cy="1206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cSld>
  <p:clrMap bg1="lt1" tx1="dk1" bg2="lt2" tx2="dk2" accent1="accent1" accent2="accent2" accent3="accent3" accent4="accent4" accent5="accent5" accent6="accent6" hlink="hlink" folHlink="folHlink"/>
  <p:sldLayoutIdLst>
    <p:sldLayoutId id="2147483665" r:id="rId1"/>
    <p:sldLayoutId id="2147483649" r:id="rId2"/>
    <p:sldLayoutId id="2147483666" r:id="rId3"/>
    <p:sldLayoutId id="2147483664" r:id="rId4"/>
    <p:sldLayoutId id="2147483652" r:id="rId5"/>
    <p:sldLayoutId id="2147483662" r:id="rId6"/>
    <p:sldLayoutId id="2147483655" r:id="rId7"/>
    <p:sldLayoutId id="2147483663" r:id="rId8"/>
  </p:sldLayoutIdLst>
  <p:hf hdr="0" ftr="0"/>
  <p:txStyles>
    <p:titleStyle>
      <a:lvl1pPr algn="l" defTabSz="457200" rtl="0" eaLnBrk="1" latinLnBrk="0" hangingPunct="1">
        <a:spcBef>
          <a:spcPct val="0"/>
        </a:spcBef>
        <a:buNone/>
        <a:defRPr sz="3200" kern="1200">
          <a:solidFill>
            <a:schemeClr val="bg2"/>
          </a:solidFill>
          <a:latin typeface="Arial" pitchFamily="34" charset="0"/>
          <a:ea typeface="+mj-ea"/>
          <a:cs typeface="Arial" pitchFamily="34" charset="0"/>
        </a:defRPr>
      </a:lvl1pPr>
    </p:titleStyle>
    <p:bodyStyle>
      <a:lvl1pPr marL="180975"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1pPr>
      <a:lvl2pPr marL="361950"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2pPr>
      <a:lvl3pPr marL="534988" indent="-173038"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3pPr>
      <a:lvl4pPr marL="715963"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4pPr>
      <a:lvl5pPr marL="896938"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054" y="1337692"/>
            <a:ext cx="7646400" cy="1076400"/>
          </a:xfrm>
          <a:prstGeom prst="rect">
            <a:avLst/>
          </a:prstGeom>
        </p:spPr>
        <p:txBody>
          <a:bodyPr vert="horz" lIns="0" tIns="0" rIns="0" bIns="0" rtlCol="0" anchor="t" anchorCtr="0">
            <a:normAutofit/>
          </a:bodyPr>
          <a:lstStyle/>
          <a:p>
            <a:r>
              <a:rPr lang="da-DK" noProof="0" smtClean="0"/>
              <a:t>Click to edit Master title style</a:t>
            </a:r>
            <a:endParaRPr lang="da-DK" noProof="0"/>
          </a:p>
        </p:txBody>
      </p:sp>
      <p:sp>
        <p:nvSpPr>
          <p:cNvPr id="3" name="Text Placeholder 2"/>
          <p:cNvSpPr>
            <a:spLocks noGrp="1"/>
          </p:cNvSpPr>
          <p:nvPr>
            <p:ph type="body" idx="1"/>
          </p:nvPr>
        </p:nvSpPr>
        <p:spPr>
          <a:xfrm>
            <a:off x="748800" y="2887369"/>
            <a:ext cx="7646400" cy="3327713"/>
          </a:xfrm>
          <a:prstGeom prst="rect">
            <a:avLst/>
          </a:prstGeom>
        </p:spPr>
        <p:txBody>
          <a:bodyPr vert="horz" lIns="0" tIns="0" rIns="0" bIns="0" rtlCol="0" anchor="t" anchorCtr="0">
            <a:normAutofit/>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4" name="Date Placeholder 3"/>
          <p:cNvSpPr>
            <a:spLocks noGrp="1"/>
          </p:cNvSpPr>
          <p:nvPr>
            <p:ph type="dt" sz="half" idx="2"/>
          </p:nvPr>
        </p:nvSpPr>
        <p:spPr>
          <a:xfrm>
            <a:off x="1407600" y="6416732"/>
            <a:ext cx="126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fld id="{4AE17293-4A4D-4629-A7A8-459CE8ADDC54}" type="datetime2">
              <a:rPr lang="da-DK" noProof="0" smtClean="0"/>
              <a:pPr/>
              <a:t>8. august 2014</a:t>
            </a:fld>
            <a:endParaRPr lang="en-GB" noProof="0" dirty="0"/>
          </a:p>
        </p:txBody>
      </p:sp>
      <p:sp>
        <p:nvSpPr>
          <p:cNvPr id="6" name="Slide Number Placeholder 5"/>
          <p:cNvSpPr>
            <a:spLocks noGrp="1"/>
          </p:cNvSpPr>
          <p:nvPr>
            <p:ph type="sldNum" sz="quarter" idx="4"/>
          </p:nvPr>
        </p:nvSpPr>
        <p:spPr>
          <a:xfrm>
            <a:off x="748800" y="6415200"/>
            <a:ext cx="54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r>
              <a:rPr lang="en-GB" noProof="0" dirty="0" smtClean="0"/>
              <a:t>Side </a:t>
            </a:r>
            <a:fld id="{D2BB8891-0308-5A4D-8D26-8DC2A8B0D26B}" type="slidenum">
              <a:rPr lang="en-GB" noProof="0" smtClean="0"/>
              <a:pPr/>
              <a:t>‹nr.›</a:t>
            </a:fld>
            <a:endParaRPr lang="en-GB" noProof="0" dirty="0"/>
          </a:p>
        </p:txBody>
      </p:sp>
      <p:cxnSp>
        <p:nvCxnSpPr>
          <p:cNvPr id="18" name="Straight Connector 17"/>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a:spLocks/>
          </p:cNvSpPr>
          <p:nvPr userDrawn="1"/>
        </p:nvSpPr>
        <p:spPr>
          <a:xfrm flipH="1">
            <a:off x="0" y="4"/>
            <a:ext cx="384550"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 name="Rectangle 23"/>
          <p:cNvSpPr>
            <a:spLocks/>
          </p:cNvSpPr>
          <p:nvPr userDrawn="1"/>
        </p:nvSpPr>
        <p:spPr>
          <a:xfrm flipH="1">
            <a:off x="0" y="1143001"/>
            <a:ext cx="384551"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Rectangle 24"/>
          <p:cNvSpPr/>
          <p:nvPr userDrawn="1"/>
        </p:nvSpPr>
        <p:spPr>
          <a:xfrm rot="16200000">
            <a:off x="-3368695" y="3368694"/>
            <a:ext cx="6857997" cy="1206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Lst>
  <p:hf hdr="0" ftr="0"/>
  <p:txStyles>
    <p:titleStyle>
      <a:lvl1pPr algn="l" defTabSz="457200" rtl="0" eaLnBrk="1" latinLnBrk="0" hangingPunct="1">
        <a:spcBef>
          <a:spcPct val="0"/>
        </a:spcBef>
        <a:buNone/>
        <a:defRPr sz="3200" kern="1200">
          <a:solidFill>
            <a:schemeClr val="bg2"/>
          </a:solidFill>
          <a:latin typeface="Arial" pitchFamily="34" charset="0"/>
          <a:ea typeface="+mj-ea"/>
          <a:cs typeface="Arial" pitchFamily="34" charset="0"/>
        </a:defRPr>
      </a:lvl1pPr>
    </p:titleStyle>
    <p:bodyStyle>
      <a:lvl1pPr marL="180975"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1pPr>
      <a:lvl2pPr marL="361950"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2pPr>
      <a:lvl3pPr marL="534988" indent="-173038"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3pPr>
      <a:lvl4pPr marL="715963"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4pPr>
      <a:lvl5pPr marL="896938"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635000" y="5786454"/>
            <a:ext cx="4509000" cy="272186"/>
          </a:xfrm>
        </p:spPr>
        <p:txBody>
          <a:bodyPr>
            <a:noAutofit/>
          </a:bodyPr>
          <a:lstStyle/>
          <a:p>
            <a:r>
              <a:rPr lang="da-DK" sz="2000" dirty="0" smtClean="0">
                <a:solidFill>
                  <a:schemeClr val="bg1"/>
                </a:solidFill>
              </a:rPr>
              <a:t>At lede netværk i AK</a:t>
            </a:r>
            <a:endParaRPr lang="da-DK" sz="2000" dirty="0">
              <a:solidFill>
                <a:schemeClr val="bg1"/>
              </a:solidFill>
            </a:endParaRPr>
          </a:p>
        </p:txBody>
      </p:sp>
      <p:sp>
        <p:nvSpPr>
          <p:cNvPr id="3" name="Title 2"/>
          <p:cNvSpPr>
            <a:spLocks noGrp="1"/>
          </p:cNvSpPr>
          <p:nvPr>
            <p:ph type="ctrTitle"/>
          </p:nvPr>
        </p:nvSpPr>
        <p:spPr>
          <a:xfrm>
            <a:off x="1192800" y="2286000"/>
            <a:ext cx="7646400" cy="1076400"/>
          </a:xfrm>
        </p:spPr>
        <p:txBody>
          <a:bodyPr>
            <a:normAutofit fontScale="90000"/>
          </a:bodyPr>
          <a:lstStyle/>
          <a:p>
            <a:pPr algn="r"/>
            <a:r>
              <a:rPr lang="da-DK" dirty="0" smtClean="0"/>
              <a:t/>
            </a:r>
            <a:br>
              <a:rPr lang="da-DK" dirty="0" smtClean="0"/>
            </a:br>
            <a:r>
              <a:rPr lang="da-DK" dirty="0" smtClean="0"/>
              <a:t/>
            </a:r>
            <a:br>
              <a:rPr lang="da-DK" dirty="0" smtClean="0"/>
            </a:br>
            <a:r>
              <a:rPr lang="da-DK" dirty="0" smtClean="0"/>
              <a:t>Netværksledelse i den offentlige opgaveløsning</a:t>
            </a:r>
            <a:br>
              <a:rPr lang="da-DK" dirty="0" smtClean="0"/>
            </a:br>
            <a:r>
              <a:rPr lang="da-DK" dirty="0" smtClean="0"/>
              <a:t>for netværksledere &amp; netværksdeltagere </a:t>
            </a:r>
            <a:br>
              <a:rPr lang="da-DK" dirty="0" smtClean="0"/>
            </a:br>
            <a:endParaRPr lang="da-DK" dirty="0"/>
          </a:p>
        </p:txBody>
      </p:sp>
      <p:sp>
        <p:nvSpPr>
          <p:cNvPr id="4" name="Date Placeholder 3"/>
          <p:cNvSpPr>
            <a:spLocks noGrp="1"/>
          </p:cNvSpPr>
          <p:nvPr>
            <p:ph type="dt" sz="half" idx="10"/>
          </p:nvPr>
        </p:nvSpPr>
        <p:spPr>
          <a:xfrm>
            <a:off x="533400" y="4724400"/>
            <a:ext cx="3095400" cy="992400"/>
          </a:xfrm>
          <a:solidFill>
            <a:schemeClr val="accent1">
              <a:lumMod val="75000"/>
            </a:schemeClr>
          </a:solidFill>
        </p:spPr>
        <p:txBody>
          <a:bodyPr/>
          <a:lstStyle/>
          <a:p>
            <a:r>
              <a:rPr lang="da-DK" noProof="0" dirty="0" smtClean="0"/>
              <a:t>Flemming Riishøj</a:t>
            </a:r>
          </a:p>
          <a:p>
            <a:r>
              <a:rPr lang="da-DK" dirty="0" smtClean="0"/>
              <a:t>Adjunkt</a:t>
            </a:r>
            <a:endParaRPr lang="da-DK" noProof="0" dirty="0" smtClean="0"/>
          </a:p>
          <a:p>
            <a:r>
              <a:rPr lang="da-DK" dirty="0" smtClean="0"/>
              <a:t>Institut for Ledelse &amp; Forvaltning</a:t>
            </a:r>
            <a:endParaRPr lang="da-DK" noProof="0" dirty="0"/>
          </a:p>
        </p:txBody>
      </p:sp>
      <p:sp>
        <p:nvSpPr>
          <p:cNvPr id="5" name="Slide Number Placeholder 4"/>
          <p:cNvSpPr>
            <a:spLocks noGrp="1"/>
          </p:cNvSpPr>
          <p:nvPr>
            <p:ph type="sldNum" sz="quarter" idx="4294967295"/>
          </p:nvPr>
        </p:nvSpPr>
        <p:spPr>
          <a:xfrm>
            <a:off x="748800" y="6415200"/>
            <a:ext cx="540000" cy="180000"/>
          </a:xfrm>
        </p:spPr>
        <p:txBody>
          <a:bodyPr/>
          <a:lstStyle/>
          <a:p>
            <a:r>
              <a:rPr lang="da-DK" noProof="0" dirty="0" smtClean="0"/>
              <a:t>Side </a:t>
            </a:r>
            <a:fld id="{D2BB8891-0308-5A4D-8D26-8DC2A8B0D26B}" type="slidenum">
              <a:rPr lang="da-DK" noProof="0" smtClean="0"/>
              <a:pPr/>
              <a:t>1</a:t>
            </a:fld>
            <a:endParaRPr lang="da-DK" noProof="0" dirty="0"/>
          </a:p>
        </p:txBody>
      </p:sp>
      <p:sp>
        <p:nvSpPr>
          <p:cNvPr id="12" name="Tekstboks 11"/>
          <p:cNvSpPr txBox="1"/>
          <p:nvPr/>
        </p:nvSpPr>
        <p:spPr>
          <a:xfrm>
            <a:off x="1708594" y="4913420"/>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
        <p:nvSpPr>
          <p:cNvPr id="7" name="Tekstboks 6"/>
          <p:cNvSpPr txBox="1"/>
          <p:nvPr/>
        </p:nvSpPr>
        <p:spPr>
          <a:xfrm>
            <a:off x="4732653" y="3205061"/>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dirty="0" smtClean="0"/>
              <a:t>At lede og styre netværk?</a:t>
            </a:r>
            <a:endParaRPr lang="da-DK" sz="2800" dirty="0"/>
          </a:p>
        </p:txBody>
      </p:sp>
      <p:sp>
        <p:nvSpPr>
          <p:cNvPr id="6" name="Tekstboks 5"/>
          <p:cNvSpPr txBox="1"/>
          <p:nvPr/>
        </p:nvSpPr>
        <p:spPr>
          <a:xfrm>
            <a:off x="761999" y="2414092"/>
            <a:ext cx="6477001" cy="2769990"/>
          </a:xfrm>
          <a:prstGeom prst="rect">
            <a:avLst/>
          </a:prstGeom>
          <a:noFill/>
        </p:spPr>
        <p:txBody>
          <a:bodyPr wrap="square" lIns="0" tIns="0" rIns="0" bIns="0" rtlCol="0">
            <a:spAutoFit/>
          </a:bodyPr>
          <a:lstStyle/>
          <a:p>
            <a:pPr>
              <a:buFont typeface="Arial"/>
              <a:buChar char="•"/>
            </a:pPr>
            <a:r>
              <a:rPr lang="da-DK" dirty="0" smtClean="0">
                <a:latin typeface="Arial"/>
                <a:cs typeface="Arial"/>
              </a:rPr>
              <a:t>Selvstyring går forud for styring</a:t>
            </a:r>
          </a:p>
          <a:p>
            <a:pPr>
              <a:buFont typeface="Arial"/>
              <a:buChar char="•"/>
            </a:pPr>
            <a:endParaRPr lang="da-DK" dirty="0" smtClean="0">
              <a:latin typeface="Arial"/>
              <a:cs typeface="Arial"/>
            </a:endParaRPr>
          </a:p>
          <a:p>
            <a:pPr>
              <a:buFont typeface="Arial"/>
              <a:buChar char="•"/>
            </a:pPr>
            <a:r>
              <a:rPr lang="da-DK" dirty="0" smtClean="0">
                <a:latin typeface="Arial"/>
                <a:cs typeface="Arial"/>
              </a:rPr>
              <a:t>Hvad giver styringen af selvstyring retning og mening .</a:t>
            </a:r>
          </a:p>
          <a:p>
            <a:pPr lvl="1">
              <a:buFont typeface="Arial"/>
              <a:buChar char="•"/>
            </a:pPr>
            <a:endParaRPr lang="da-DK" dirty="0" smtClean="0">
              <a:latin typeface="Arial"/>
              <a:cs typeface="Arial"/>
            </a:endParaRPr>
          </a:p>
          <a:p>
            <a:pPr>
              <a:buFont typeface="Arial"/>
              <a:buChar char="•"/>
            </a:pPr>
            <a:r>
              <a:rPr lang="da-DK" dirty="0" smtClean="0">
                <a:latin typeface="Arial"/>
                <a:cs typeface="Arial"/>
              </a:rPr>
              <a:t>Styring går forud for ledelse</a:t>
            </a:r>
          </a:p>
          <a:p>
            <a:pPr>
              <a:buFont typeface="Arial"/>
              <a:buChar char="•"/>
            </a:pPr>
            <a:endParaRPr lang="da-DK" dirty="0" smtClean="0">
              <a:latin typeface="Arial"/>
              <a:cs typeface="Arial"/>
            </a:endParaRPr>
          </a:p>
          <a:p>
            <a:pPr>
              <a:buFont typeface="Arial"/>
              <a:buChar char="•"/>
            </a:pPr>
            <a:r>
              <a:rPr lang="da-DK" dirty="0" smtClean="0">
                <a:latin typeface="Arial"/>
                <a:cs typeface="Arial"/>
              </a:rPr>
              <a:t>Ledelse: Hvordan forholder man sig til styringen af selvstyring.</a:t>
            </a:r>
          </a:p>
          <a:p>
            <a:pPr>
              <a:buFont typeface="Arial"/>
              <a:buChar char="•"/>
            </a:pPr>
            <a:endParaRPr lang="da-DK" dirty="0" smtClean="0">
              <a:latin typeface="Arial"/>
              <a:cs typeface="Arial"/>
            </a:endParaRPr>
          </a:p>
          <a:p>
            <a:pPr>
              <a:buFont typeface="Arial"/>
              <a:buChar char="•"/>
            </a:pPr>
            <a:r>
              <a:rPr lang="da-DK" dirty="0" smtClean="0">
                <a:latin typeface="Arial"/>
                <a:cs typeface="Arial"/>
              </a:rPr>
              <a:t>Magt består i at styre andres frihed</a:t>
            </a:r>
          </a:p>
          <a:p>
            <a:endParaRPr lang="da-DK"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flipH="1">
            <a:off x="685800" y="483513"/>
            <a:ext cx="328617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Rektangel 6"/>
          <p:cNvSpPr/>
          <p:nvPr/>
        </p:nvSpPr>
        <p:spPr>
          <a:xfrm>
            <a:off x="685800" y="1752600"/>
            <a:ext cx="8153400" cy="3231654"/>
          </a:xfrm>
          <a:prstGeom prst="rect">
            <a:avLst/>
          </a:prstGeom>
        </p:spPr>
        <p:txBody>
          <a:bodyPr wrap="square">
            <a:spAutoFit/>
          </a:bodyPr>
          <a:lstStyle/>
          <a:p>
            <a:pPr>
              <a:buNone/>
            </a:pPr>
            <a:r>
              <a:rPr lang="da-DK" sz="2400" dirty="0" smtClean="0"/>
              <a:t>Magt</a:t>
            </a:r>
          </a:p>
          <a:p>
            <a:pPr>
              <a:buNone/>
            </a:pPr>
            <a:endParaRPr lang="da-DK" sz="2000" cap="small" dirty="0" smtClean="0"/>
          </a:p>
          <a:p>
            <a:pPr>
              <a:buFont typeface="Arial"/>
              <a:buChar char="•"/>
            </a:pPr>
            <a:r>
              <a:rPr lang="da-DK" sz="2000" dirty="0" smtClean="0"/>
              <a:t>Magt består i at styre andres frihed</a:t>
            </a:r>
          </a:p>
          <a:p>
            <a:pPr>
              <a:buFont typeface="Arial"/>
              <a:buChar char="•"/>
            </a:pPr>
            <a:r>
              <a:rPr lang="da-DK" sz="2000" dirty="0" smtClean="0"/>
              <a:t>Moderne magt forøger friheden for både den magtoverlegne og for den magtunderlegne</a:t>
            </a:r>
          </a:p>
          <a:p>
            <a:pPr>
              <a:buFont typeface="Arial"/>
              <a:buChar char="•"/>
            </a:pPr>
            <a:r>
              <a:rPr lang="da-DK" sz="2000" dirty="0" smtClean="0"/>
              <a:t>Jo mere selvstyringskapacitet hos den magtunderlegne, desto større magtpotentiale.</a:t>
            </a:r>
          </a:p>
          <a:p>
            <a:pPr>
              <a:buFont typeface="Arial"/>
              <a:buChar char="•"/>
            </a:pPr>
            <a:r>
              <a:rPr lang="da-DK" sz="2000" dirty="0" smtClean="0"/>
              <a:t>Den magtoverlegne leder i det politiske system på den magtunderlegnes selvledelse</a:t>
            </a:r>
          </a:p>
          <a:p>
            <a:pPr>
              <a:buFont typeface="Arial"/>
              <a:buChar char="•"/>
            </a:pPr>
            <a:r>
              <a:rPr lang="da-DK" sz="2000" dirty="0" smtClean="0"/>
              <a:t>Styring kan ikke være andet end styring af selvstyring</a:t>
            </a:r>
            <a:endParaRPr lang="da-DK"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Titel 5"/>
          <p:cNvSpPr>
            <a:spLocks noGrp="1"/>
          </p:cNvSpPr>
          <p:nvPr>
            <p:ph type="title"/>
          </p:nvPr>
        </p:nvSpPr>
        <p:spPr>
          <a:xfrm>
            <a:off x="443254" y="1143000"/>
            <a:ext cx="8091146" cy="1076400"/>
          </a:xfrm>
        </p:spPr>
        <p:txBody>
          <a:bodyPr>
            <a:normAutofit/>
          </a:bodyPr>
          <a:lstStyle/>
          <a:p>
            <a:r>
              <a:rPr lang="da-DK" sz="2400" dirty="0" smtClean="0"/>
              <a:t>Ledelsesfunktioner &amp; -opgaver i det organisatoriske krydspres</a:t>
            </a:r>
            <a:endParaRPr lang="da-DK" sz="2400" dirty="0"/>
          </a:p>
        </p:txBody>
      </p:sp>
      <p:sp>
        <p:nvSpPr>
          <p:cNvPr id="29" name="Tekstboks 28"/>
          <p:cNvSpPr txBox="1"/>
          <p:nvPr/>
        </p:nvSpPr>
        <p:spPr>
          <a:xfrm>
            <a:off x="4724400" y="2438400"/>
            <a:ext cx="3429000" cy="276999"/>
          </a:xfrm>
          <a:prstGeom prst="rect">
            <a:avLst/>
          </a:prstGeom>
          <a:noFill/>
        </p:spPr>
        <p:txBody>
          <a:bodyPr wrap="square" lIns="0" tIns="0" rIns="0" bIns="0" rtlCol="0">
            <a:spAutoFit/>
          </a:bodyPr>
          <a:lstStyle/>
          <a:p>
            <a:pPr algn="ctr"/>
            <a:r>
              <a:rPr lang="da-DK" cap="small" dirty="0" smtClean="0">
                <a:latin typeface="Arial" pitchFamily="34" charset="0"/>
                <a:cs typeface="Arial" pitchFamily="34" charset="0"/>
              </a:rPr>
              <a:t>De sociale logikkers domæne</a:t>
            </a:r>
            <a:endParaRPr lang="da-DK" cap="small" dirty="0">
              <a:latin typeface="Arial" pitchFamily="34" charset="0"/>
              <a:cs typeface="Arial" pitchFamily="34" charset="0"/>
            </a:endParaRPr>
          </a:p>
        </p:txBody>
      </p:sp>
      <p:sp>
        <p:nvSpPr>
          <p:cNvPr id="30" name="Tekstboks 29"/>
          <p:cNvSpPr txBox="1"/>
          <p:nvPr/>
        </p:nvSpPr>
        <p:spPr>
          <a:xfrm>
            <a:off x="367053" y="2438400"/>
            <a:ext cx="3442947" cy="276999"/>
          </a:xfrm>
          <a:prstGeom prst="rect">
            <a:avLst/>
          </a:prstGeom>
          <a:noFill/>
        </p:spPr>
        <p:txBody>
          <a:bodyPr wrap="square" lIns="0" tIns="0" rIns="0" bIns="0" rtlCol="0">
            <a:spAutoFit/>
          </a:bodyPr>
          <a:lstStyle/>
          <a:p>
            <a:pPr algn="ctr"/>
            <a:r>
              <a:rPr lang="da-DK" cap="small" dirty="0" smtClean="0">
                <a:solidFill>
                  <a:srgbClr val="000000"/>
                </a:solidFill>
                <a:latin typeface="Arial" pitchFamily="34" charset="0"/>
                <a:cs typeface="Arial" pitchFamily="34" charset="0"/>
              </a:rPr>
              <a:t>De politiske logikkers domæne</a:t>
            </a:r>
            <a:endParaRPr lang="da-DK" cap="small" dirty="0">
              <a:solidFill>
                <a:srgbClr val="000000"/>
              </a:solidFill>
              <a:latin typeface="Arial" pitchFamily="34" charset="0"/>
              <a:cs typeface="Arial" pitchFamily="34" charset="0"/>
            </a:endParaRPr>
          </a:p>
        </p:txBody>
      </p:sp>
      <p:sp>
        <p:nvSpPr>
          <p:cNvPr id="31" name="Tekstboks 30"/>
          <p:cNvSpPr txBox="1"/>
          <p:nvPr/>
        </p:nvSpPr>
        <p:spPr>
          <a:xfrm>
            <a:off x="2133600" y="5895201"/>
            <a:ext cx="4114800" cy="276999"/>
          </a:xfrm>
          <a:prstGeom prst="rect">
            <a:avLst/>
          </a:prstGeom>
          <a:noFill/>
        </p:spPr>
        <p:txBody>
          <a:bodyPr wrap="square" lIns="0" tIns="0" rIns="0" bIns="0" rtlCol="0">
            <a:spAutoFit/>
          </a:bodyPr>
          <a:lstStyle/>
          <a:p>
            <a:pPr algn="ctr"/>
            <a:r>
              <a:rPr lang="da-DK" cap="small" dirty="0" smtClean="0">
                <a:solidFill>
                  <a:srgbClr val="000000"/>
                </a:solidFill>
                <a:latin typeface="Arial" pitchFamily="34" charset="0"/>
                <a:cs typeface="Arial" pitchFamily="34" charset="0"/>
              </a:rPr>
              <a:t>De rationelle logikkers domæne</a:t>
            </a:r>
            <a:endParaRPr lang="da-DK" cap="small" dirty="0">
              <a:solidFill>
                <a:srgbClr val="000000"/>
              </a:solidFill>
              <a:latin typeface="Arial" pitchFamily="34" charset="0"/>
              <a:cs typeface="Arial" pitchFamily="34" charset="0"/>
            </a:endParaRPr>
          </a:p>
        </p:txBody>
      </p:sp>
      <p:sp>
        <p:nvSpPr>
          <p:cNvPr id="35" name="Ellipse 34"/>
          <p:cNvSpPr/>
          <p:nvPr/>
        </p:nvSpPr>
        <p:spPr>
          <a:xfrm>
            <a:off x="2971800" y="2819400"/>
            <a:ext cx="2514600" cy="2015368"/>
          </a:xfrm>
          <a:prstGeom prst="ellipse">
            <a:avLst/>
          </a:prstGeom>
          <a:solidFill>
            <a:schemeClr val="bg1">
              <a:lumMod val="85000"/>
            </a:schemeClr>
          </a:solidFill>
          <a:ln>
            <a:solidFill>
              <a:srgbClr val="1923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36" name="Tekstboks 35"/>
          <p:cNvSpPr txBox="1"/>
          <p:nvPr/>
        </p:nvSpPr>
        <p:spPr>
          <a:xfrm>
            <a:off x="3298800" y="3276600"/>
            <a:ext cx="1882800" cy="1569660"/>
          </a:xfrm>
          <a:prstGeom prst="rect">
            <a:avLst/>
          </a:prstGeom>
          <a:noFill/>
        </p:spPr>
        <p:txBody>
          <a:bodyPr wrap="square" lIns="0" tIns="0" rIns="0" bIns="0" rtlCol="0">
            <a:spAutoFit/>
          </a:bodyPr>
          <a:lstStyle/>
          <a:p>
            <a:pPr algn="ctr"/>
            <a:r>
              <a:rPr lang="da-DK" sz="2000" cap="small" dirty="0" smtClean="0">
                <a:solidFill>
                  <a:srgbClr val="000000"/>
                </a:solidFill>
                <a:latin typeface="Arial" pitchFamily="34" charset="0"/>
                <a:cs typeface="Arial" pitchFamily="34" charset="0"/>
              </a:rPr>
              <a:t>Ledelse på vilkår</a:t>
            </a:r>
          </a:p>
          <a:p>
            <a:pPr algn="ctr"/>
            <a:endParaRPr lang="da-DK" sz="1600" b="1" i="1" dirty="0" smtClean="0">
              <a:solidFill>
                <a:srgbClr val="FF0000"/>
              </a:solidFill>
              <a:latin typeface="Arial" pitchFamily="34" charset="0"/>
              <a:cs typeface="Arial" pitchFamily="34" charset="0"/>
            </a:endParaRPr>
          </a:p>
          <a:p>
            <a:pPr algn="ctr"/>
            <a:r>
              <a:rPr lang="da-DK" sz="1600" dirty="0" smtClean="0">
                <a:solidFill>
                  <a:srgbClr val="000000"/>
                </a:solidFill>
                <a:latin typeface="Arial" pitchFamily="34" charset="0"/>
                <a:cs typeface="Arial" pitchFamily="34" charset="0"/>
              </a:rPr>
              <a:t>Ledelse af </a:t>
            </a:r>
          </a:p>
          <a:p>
            <a:pPr algn="ctr"/>
            <a:r>
              <a:rPr lang="da-DK" sz="1600" dirty="0" smtClean="0">
                <a:solidFill>
                  <a:srgbClr val="000000"/>
                </a:solidFill>
                <a:latin typeface="Arial" pitchFamily="34" charset="0"/>
                <a:cs typeface="Arial" pitchFamily="34" charset="0"/>
              </a:rPr>
              <a:t>1. 2. og 3. orden</a:t>
            </a:r>
          </a:p>
          <a:p>
            <a:pPr algn="ctr"/>
            <a:endParaRPr lang="da-DK" cap="small" dirty="0" smtClean="0">
              <a:solidFill>
                <a:srgbClr val="000000"/>
              </a:solidFill>
              <a:latin typeface="Arial" pitchFamily="34" charset="0"/>
              <a:cs typeface="Arial" pitchFamily="34" charset="0"/>
            </a:endParaRPr>
          </a:p>
        </p:txBody>
      </p:sp>
      <p:sp>
        <p:nvSpPr>
          <p:cNvPr id="17" name="Højre-venstrepil 16"/>
          <p:cNvSpPr/>
          <p:nvPr/>
        </p:nvSpPr>
        <p:spPr>
          <a:xfrm>
            <a:off x="1981200" y="2663824"/>
            <a:ext cx="4495802" cy="231776"/>
          </a:xfrm>
          <a:prstGeom prst="leftRightArrow">
            <a:avLst/>
          </a:prstGeom>
          <a:solidFill>
            <a:srgbClr val="B5C3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Højre-venstrepil 17"/>
          <p:cNvSpPr/>
          <p:nvPr/>
        </p:nvSpPr>
        <p:spPr>
          <a:xfrm rot="18370076">
            <a:off x="3530435" y="4255755"/>
            <a:ext cx="3674772" cy="229111"/>
          </a:xfrm>
          <a:prstGeom prst="leftRightArrow">
            <a:avLst/>
          </a:prstGeom>
          <a:solidFill>
            <a:schemeClr val="bg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Højre-venstrepil 18"/>
          <p:cNvSpPr/>
          <p:nvPr/>
        </p:nvSpPr>
        <p:spPr>
          <a:xfrm rot="14037298">
            <a:off x="1256033" y="4276010"/>
            <a:ext cx="3674772" cy="229111"/>
          </a:xfrm>
          <a:prstGeom prst="leftRightArrow">
            <a:avLst/>
          </a:prstGeom>
          <a:solidFill>
            <a:srgbClr val="B5C3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cxnSp>
        <p:nvCxnSpPr>
          <p:cNvPr id="24" name="Lige pilforbindelse 23"/>
          <p:cNvCxnSpPr/>
          <p:nvPr/>
        </p:nvCxnSpPr>
        <p:spPr>
          <a:xfrm>
            <a:off x="3810000" y="4572000"/>
            <a:ext cx="2747479" cy="1323201"/>
          </a:xfrm>
          <a:prstGeom prst="straightConnector1">
            <a:avLst/>
          </a:prstGeom>
          <a:ln w="3175">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kstboks 25"/>
          <p:cNvSpPr txBox="1"/>
          <p:nvPr/>
        </p:nvSpPr>
        <p:spPr>
          <a:xfrm>
            <a:off x="6544642" y="5908357"/>
            <a:ext cx="2142158" cy="492443"/>
          </a:xfrm>
          <a:prstGeom prst="rect">
            <a:avLst/>
          </a:prstGeom>
          <a:noFill/>
          <a:ln>
            <a:solidFill>
              <a:srgbClr val="053E64"/>
            </a:solidFill>
          </a:ln>
        </p:spPr>
        <p:txBody>
          <a:bodyPr wrap="square" lIns="0" tIns="0" rIns="0" bIns="0" rtlCol="0">
            <a:spAutoFit/>
          </a:bodyPr>
          <a:lstStyle/>
          <a:p>
            <a:r>
              <a:rPr lang="da-DK" sz="1600" i="1" dirty="0" smtClean="0">
                <a:solidFill>
                  <a:srgbClr val="000000"/>
                </a:solidFill>
                <a:latin typeface="Arial" pitchFamily="34" charset="0"/>
                <a:cs typeface="Arial" pitchFamily="34" charset="0"/>
              </a:rPr>
              <a:t>Reflekterende kommunikation</a:t>
            </a:r>
            <a:endParaRPr lang="da-DK" sz="1600" i="1" dirty="0">
              <a:solidFill>
                <a:srgbClr val="000000"/>
              </a:solidFill>
              <a:latin typeface="Arial" pitchFamily="34" charset="0"/>
              <a:cs typeface="Arial" pitchFamily="34" charset="0"/>
            </a:endParaRPr>
          </a:p>
        </p:txBody>
      </p:sp>
      <p:sp>
        <p:nvSpPr>
          <p:cNvPr id="20" name="Tekstboks 19"/>
          <p:cNvSpPr txBox="1"/>
          <p:nvPr/>
        </p:nvSpPr>
        <p:spPr>
          <a:xfrm>
            <a:off x="3375000" y="2143200"/>
            <a:ext cx="2949600" cy="246221"/>
          </a:xfrm>
          <a:prstGeom prst="rect">
            <a:avLst/>
          </a:prstGeom>
          <a:noFill/>
        </p:spPr>
        <p:txBody>
          <a:bodyPr wrap="square" lIns="0" tIns="0" rIns="0" bIns="0" rtlCol="0">
            <a:spAutoFit/>
          </a:bodyPr>
          <a:lstStyle/>
          <a:p>
            <a:r>
              <a:rPr lang="da-DK" sz="1600" b="1" i="1" dirty="0" smtClean="0">
                <a:solidFill>
                  <a:srgbClr val="FF0000"/>
                </a:solidFill>
                <a:latin typeface="Arial" pitchFamily="34" charset="0"/>
                <a:cs typeface="Arial" pitchFamily="34" charset="0"/>
              </a:rPr>
              <a:t>Stigende forventninger*</a:t>
            </a:r>
            <a:endParaRPr lang="da-DK" sz="1600" b="1" i="1" dirty="0">
              <a:solidFill>
                <a:srgbClr val="FF0000"/>
              </a:solidFill>
              <a:latin typeface="Arial" pitchFamily="34" charset="0"/>
              <a:cs typeface="Arial" pitchFamily="34" charset="0"/>
            </a:endParaRPr>
          </a:p>
        </p:txBody>
      </p:sp>
      <p:sp>
        <p:nvSpPr>
          <p:cNvPr id="21" name="Tekstboks 20"/>
          <p:cNvSpPr txBox="1"/>
          <p:nvPr/>
        </p:nvSpPr>
        <p:spPr>
          <a:xfrm rot="18417240">
            <a:off x="4268047" y="4071925"/>
            <a:ext cx="3200400" cy="246221"/>
          </a:xfrm>
          <a:prstGeom prst="rect">
            <a:avLst/>
          </a:prstGeom>
          <a:noFill/>
        </p:spPr>
        <p:txBody>
          <a:bodyPr wrap="square" lIns="0" tIns="0" rIns="0" bIns="0" rtlCol="0">
            <a:spAutoFit/>
          </a:bodyPr>
          <a:lstStyle/>
          <a:p>
            <a:r>
              <a:rPr lang="da-DK" sz="1600" b="1" i="1" dirty="0" smtClean="0">
                <a:solidFill>
                  <a:srgbClr val="FF0000"/>
                </a:solidFill>
                <a:latin typeface="Arial" pitchFamily="34" charset="0"/>
                <a:cs typeface="Arial" pitchFamily="34" charset="0"/>
              </a:rPr>
              <a:t>Samarbejdsdrevet innovation*</a:t>
            </a:r>
            <a:endParaRPr lang="da-DK" sz="1600" b="1" i="1" dirty="0">
              <a:solidFill>
                <a:srgbClr val="FF0000"/>
              </a:solidFill>
              <a:latin typeface="Arial" pitchFamily="34" charset="0"/>
              <a:cs typeface="Arial" pitchFamily="34" charset="0"/>
            </a:endParaRPr>
          </a:p>
        </p:txBody>
      </p:sp>
      <p:sp>
        <p:nvSpPr>
          <p:cNvPr id="22" name="Tekstboks 21"/>
          <p:cNvSpPr txBox="1"/>
          <p:nvPr/>
        </p:nvSpPr>
        <p:spPr>
          <a:xfrm rot="3246904">
            <a:off x="1308716" y="4330320"/>
            <a:ext cx="3124200" cy="246221"/>
          </a:xfrm>
          <a:prstGeom prst="rect">
            <a:avLst/>
          </a:prstGeom>
          <a:noFill/>
        </p:spPr>
        <p:txBody>
          <a:bodyPr wrap="square" lIns="0" tIns="0" rIns="0" bIns="0" rtlCol="0">
            <a:spAutoFit/>
          </a:bodyPr>
          <a:lstStyle/>
          <a:p>
            <a:pPr algn="ctr"/>
            <a:r>
              <a:rPr lang="da-DK" sz="1600" b="1" i="1" dirty="0" smtClean="0">
                <a:solidFill>
                  <a:srgbClr val="FF0000"/>
                </a:solidFill>
                <a:latin typeface="Arial" pitchFamily="34" charset="0"/>
                <a:cs typeface="Arial" pitchFamily="34" charset="0"/>
              </a:rPr>
              <a:t>Begrænsede ressourcer*</a:t>
            </a:r>
            <a:endParaRPr lang="da-DK" sz="1600" b="1" i="1" dirty="0">
              <a:solidFill>
                <a:srgbClr val="FF0000"/>
              </a:solidFill>
              <a:latin typeface="Arial" pitchFamily="34" charset="0"/>
              <a:cs typeface="Arial" pitchFamily="34" charset="0"/>
            </a:endParaRPr>
          </a:p>
        </p:txBody>
      </p:sp>
      <p:sp>
        <p:nvSpPr>
          <p:cNvPr id="25" name="Tekstboks 24"/>
          <p:cNvSpPr txBox="1"/>
          <p:nvPr/>
        </p:nvSpPr>
        <p:spPr>
          <a:xfrm>
            <a:off x="762000" y="2743200"/>
            <a:ext cx="2057400" cy="492443"/>
          </a:xfrm>
          <a:prstGeom prst="rect">
            <a:avLst/>
          </a:prstGeom>
          <a:noFill/>
        </p:spPr>
        <p:txBody>
          <a:bodyPr wrap="square" lIns="0" tIns="0" rIns="0" bIns="0" rtlCol="0">
            <a:spAutoFit/>
          </a:bodyPr>
          <a:lstStyle/>
          <a:p>
            <a:pPr algn="ctr"/>
            <a:r>
              <a:rPr lang="da-DK" sz="1600" i="1" dirty="0" smtClean="0">
                <a:latin typeface="Arial" pitchFamily="34" charset="0"/>
                <a:cs typeface="Arial" pitchFamily="34" charset="0"/>
              </a:rPr>
              <a:t>De strategiske funktioner &amp; opgaver</a:t>
            </a:r>
            <a:endParaRPr lang="da-DK" sz="1600" i="1" dirty="0">
              <a:latin typeface="Arial" pitchFamily="34" charset="0"/>
              <a:cs typeface="Arial" pitchFamily="34" charset="0"/>
            </a:endParaRPr>
          </a:p>
        </p:txBody>
      </p:sp>
      <p:sp>
        <p:nvSpPr>
          <p:cNvPr id="27" name="Tekstboks 26"/>
          <p:cNvSpPr txBox="1"/>
          <p:nvPr/>
        </p:nvSpPr>
        <p:spPr>
          <a:xfrm>
            <a:off x="2438400" y="5410200"/>
            <a:ext cx="3505200" cy="492443"/>
          </a:xfrm>
          <a:prstGeom prst="rect">
            <a:avLst/>
          </a:prstGeom>
          <a:noFill/>
        </p:spPr>
        <p:txBody>
          <a:bodyPr wrap="square" lIns="0" tIns="0" rIns="0" bIns="0" rtlCol="0">
            <a:spAutoFit/>
          </a:bodyPr>
          <a:lstStyle/>
          <a:p>
            <a:pPr algn="ctr"/>
            <a:r>
              <a:rPr lang="da-DK" sz="1600" i="1" dirty="0" smtClean="0">
                <a:solidFill>
                  <a:srgbClr val="000000"/>
                </a:solidFill>
                <a:latin typeface="Arial" pitchFamily="34" charset="0"/>
                <a:cs typeface="Arial" pitchFamily="34" charset="0"/>
              </a:rPr>
              <a:t>De administrative &amp; økonomiske funktioner &amp; opgaver</a:t>
            </a:r>
            <a:endParaRPr lang="da-DK" sz="1600" i="1" dirty="0">
              <a:solidFill>
                <a:srgbClr val="000000"/>
              </a:solidFill>
              <a:latin typeface="Arial" pitchFamily="34" charset="0"/>
              <a:cs typeface="Arial" pitchFamily="34" charset="0"/>
            </a:endParaRPr>
          </a:p>
        </p:txBody>
      </p:sp>
      <p:sp>
        <p:nvSpPr>
          <p:cNvPr id="28" name="Tekstboks 27"/>
          <p:cNvSpPr txBox="1"/>
          <p:nvPr/>
        </p:nvSpPr>
        <p:spPr>
          <a:xfrm>
            <a:off x="4953000" y="2743200"/>
            <a:ext cx="3048000" cy="492443"/>
          </a:xfrm>
          <a:prstGeom prst="rect">
            <a:avLst/>
          </a:prstGeom>
          <a:noFill/>
        </p:spPr>
        <p:txBody>
          <a:bodyPr wrap="square" lIns="0" tIns="0" rIns="0" bIns="0" rtlCol="0">
            <a:spAutoFit/>
          </a:bodyPr>
          <a:lstStyle/>
          <a:p>
            <a:pPr algn="ctr"/>
            <a:r>
              <a:rPr lang="da-DK" sz="1600" i="1" dirty="0" smtClean="0">
                <a:solidFill>
                  <a:srgbClr val="000000"/>
                </a:solidFill>
                <a:latin typeface="Arial" pitchFamily="34" charset="0"/>
                <a:cs typeface="Arial" pitchFamily="34" charset="0"/>
              </a:rPr>
              <a:t>De faglige &amp; personalerelaterede funktioner &amp; opgaver</a:t>
            </a:r>
            <a:endParaRPr lang="da-DK" sz="1600" i="1" dirty="0">
              <a:solidFill>
                <a:srgbClr val="000000"/>
              </a:solidFill>
              <a:latin typeface="Arial" pitchFamily="34" charset="0"/>
              <a:cs typeface="Arial" pitchFamily="34" charset="0"/>
            </a:endParaRPr>
          </a:p>
        </p:txBody>
      </p:sp>
      <p:sp>
        <p:nvSpPr>
          <p:cNvPr id="32" name="Tekstboks 31"/>
          <p:cNvSpPr txBox="1"/>
          <p:nvPr/>
        </p:nvSpPr>
        <p:spPr>
          <a:xfrm>
            <a:off x="6248400" y="4038600"/>
            <a:ext cx="2819400" cy="1508105"/>
          </a:xfrm>
          <a:prstGeom prst="rect">
            <a:avLst/>
          </a:prstGeom>
          <a:noFill/>
          <a:ln>
            <a:solidFill>
              <a:srgbClr val="FF0000"/>
            </a:solidFill>
          </a:ln>
        </p:spPr>
        <p:txBody>
          <a:bodyPr wrap="square" lIns="0" tIns="0" rIns="0" bIns="0" rtlCol="0">
            <a:spAutoFit/>
          </a:bodyPr>
          <a:lstStyle/>
          <a:p>
            <a:r>
              <a:rPr lang="da-DK" sz="1400" dirty="0" smtClean="0">
                <a:solidFill>
                  <a:srgbClr val="FF0000"/>
                </a:solidFill>
                <a:latin typeface="Arial" pitchFamily="34" charset="0"/>
                <a:cs typeface="Arial" pitchFamily="34" charset="0"/>
              </a:rPr>
              <a:t>: Ledelse og styring af samarbejdende innovation: </a:t>
            </a:r>
            <a:r>
              <a:rPr lang="da-DK" sz="1400" dirty="0" smtClean="0">
                <a:ln>
                  <a:solidFill>
                    <a:srgbClr val="FF0000"/>
                  </a:solidFill>
                </a:ln>
                <a:solidFill>
                  <a:srgbClr val="FF0000"/>
                </a:solidFill>
                <a:latin typeface="Arial" pitchFamily="34" charset="0"/>
                <a:cs typeface="Arial" pitchFamily="34" charset="0"/>
              </a:rPr>
              <a:t>Medledelse med mulighed</a:t>
            </a:r>
          </a:p>
          <a:p>
            <a:r>
              <a:rPr lang="da-DK" sz="1400" dirty="0" smtClean="0">
                <a:solidFill>
                  <a:srgbClr val="FF0000"/>
                </a:solidFill>
                <a:latin typeface="Arial" pitchFamily="34" charset="0"/>
                <a:cs typeface="Arial" pitchFamily="34" charset="0"/>
              </a:rPr>
              <a:t>En organiseringsbegreb om samarbejdende innovation</a:t>
            </a:r>
          </a:p>
          <a:p>
            <a:r>
              <a:rPr lang="da-DK" sz="1400" dirty="0" smtClean="0">
                <a:solidFill>
                  <a:srgbClr val="FF0000"/>
                </a:solidFill>
                <a:latin typeface="Arial" pitchFamily="34" charset="0"/>
                <a:cs typeface="Arial" pitchFamily="34" charset="0"/>
              </a:rPr>
              <a:t>En platform for samarbejdsdrevet innovation</a:t>
            </a:r>
            <a:endParaRPr lang="da-DK" sz="1400" dirty="0">
              <a:solidFill>
                <a:schemeClr val="bg1"/>
              </a:solidFill>
              <a:latin typeface="Arial" pitchFamily="34" charset="0"/>
              <a:cs typeface="Arial" pitchFamily="34" charset="0"/>
            </a:endParaRPr>
          </a:p>
        </p:txBody>
      </p:sp>
      <p:cxnSp>
        <p:nvCxnSpPr>
          <p:cNvPr id="34" name="Lige pilforbindelse 33"/>
          <p:cNvCxnSpPr/>
          <p:nvPr/>
        </p:nvCxnSpPr>
        <p:spPr>
          <a:xfrm>
            <a:off x="4267200" y="4038600"/>
            <a:ext cx="1981200" cy="79616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p:txBody>
          <a:bodyPr>
            <a:normAutofit/>
          </a:bodyPr>
          <a:lstStyle/>
          <a:p>
            <a:r>
              <a:rPr lang="da-DK" sz="2800" dirty="0" smtClean="0"/>
              <a:t>Strategiske interessefællesskaber</a:t>
            </a:r>
            <a:endParaRPr lang="da-DK" sz="2800" dirty="0"/>
          </a:p>
        </p:txBody>
      </p:sp>
      <p:sp>
        <p:nvSpPr>
          <p:cNvPr id="5" name="Ellipse 4"/>
          <p:cNvSpPr/>
          <p:nvPr/>
        </p:nvSpPr>
        <p:spPr>
          <a:xfrm>
            <a:off x="1905000" y="1905000"/>
            <a:ext cx="5029200" cy="36576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6" name="Ellipse 5"/>
          <p:cNvSpPr/>
          <p:nvPr/>
        </p:nvSpPr>
        <p:spPr>
          <a:xfrm>
            <a:off x="2667000" y="4267200"/>
            <a:ext cx="1447800" cy="10668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7" name="Tekstboks 6"/>
          <p:cNvSpPr txBox="1"/>
          <p:nvPr/>
        </p:nvSpPr>
        <p:spPr>
          <a:xfrm>
            <a:off x="2057399" y="2438400"/>
            <a:ext cx="2133601" cy="553998"/>
          </a:xfrm>
          <a:prstGeom prst="rect">
            <a:avLst/>
          </a:prstGeom>
          <a:noFill/>
        </p:spPr>
        <p:txBody>
          <a:bodyPr wrap="square" lIns="0" tIns="0" rIns="0" bIns="0" rtlCol="0">
            <a:spAutoFit/>
          </a:bodyPr>
          <a:lstStyle/>
          <a:p>
            <a:pPr algn="ctr"/>
            <a:r>
              <a:rPr lang="da-DK" b="1" dirty="0" smtClean="0">
                <a:solidFill>
                  <a:schemeClr val="bg2"/>
                </a:solidFill>
                <a:latin typeface="Arial" pitchFamily="34" charset="0"/>
                <a:cs typeface="Arial" pitchFamily="34" charset="0"/>
              </a:rPr>
              <a:t>Det store fællesskab</a:t>
            </a:r>
            <a:endParaRPr lang="da-DK" b="1" dirty="0">
              <a:solidFill>
                <a:schemeClr val="bg2"/>
              </a:solidFill>
              <a:latin typeface="Arial" pitchFamily="34" charset="0"/>
              <a:cs typeface="Arial" pitchFamily="34" charset="0"/>
            </a:endParaRPr>
          </a:p>
        </p:txBody>
      </p:sp>
      <p:sp>
        <p:nvSpPr>
          <p:cNvPr id="8" name="Tekstboks 7"/>
          <p:cNvSpPr txBox="1"/>
          <p:nvPr/>
        </p:nvSpPr>
        <p:spPr>
          <a:xfrm>
            <a:off x="3429000" y="4419600"/>
            <a:ext cx="1752600" cy="553998"/>
          </a:xfrm>
          <a:prstGeom prst="rect">
            <a:avLst/>
          </a:prstGeom>
          <a:noFill/>
        </p:spPr>
        <p:txBody>
          <a:bodyPr wrap="square" lIns="0" tIns="0" rIns="0" bIns="0" rtlCol="0">
            <a:spAutoFit/>
          </a:bodyPr>
          <a:lstStyle/>
          <a:p>
            <a:pPr algn="ctr"/>
            <a:r>
              <a:rPr lang="da-DK" b="1" dirty="0" smtClean="0">
                <a:solidFill>
                  <a:srgbClr val="192337"/>
                </a:solidFill>
                <a:latin typeface="Arial" pitchFamily="34" charset="0"/>
                <a:cs typeface="Arial" pitchFamily="34" charset="0"/>
              </a:rPr>
              <a:t>Det lille fællesskab</a:t>
            </a:r>
            <a:endParaRPr lang="da-DK" b="1" dirty="0">
              <a:solidFill>
                <a:srgbClr val="192337"/>
              </a:solidFill>
              <a:latin typeface="Arial" pitchFamily="34" charset="0"/>
              <a:cs typeface="Arial" pitchFamily="34" charset="0"/>
            </a:endParaRPr>
          </a:p>
        </p:txBody>
      </p:sp>
      <p:sp>
        <p:nvSpPr>
          <p:cNvPr id="9" name="Ellipse 8"/>
          <p:cNvSpPr/>
          <p:nvPr/>
        </p:nvSpPr>
        <p:spPr>
          <a:xfrm>
            <a:off x="2971800" y="3657600"/>
            <a:ext cx="2286000" cy="5334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Ellipse 9"/>
          <p:cNvSpPr/>
          <p:nvPr/>
        </p:nvSpPr>
        <p:spPr>
          <a:xfrm>
            <a:off x="3352800" y="2971800"/>
            <a:ext cx="2286000" cy="5334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b="1" dirty="0"/>
          </a:p>
        </p:txBody>
      </p:sp>
      <p:sp>
        <p:nvSpPr>
          <p:cNvPr id="11" name="Ellipse 10"/>
          <p:cNvSpPr/>
          <p:nvPr/>
        </p:nvSpPr>
        <p:spPr>
          <a:xfrm>
            <a:off x="3657600" y="2286000"/>
            <a:ext cx="2286000" cy="5334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b="1" dirty="0"/>
          </a:p>
        </p:txBody>
      </p:sp>
      <p:sp>
        <p:nvSpPr>
          <p:cNvPr id="12" name="Ellipse 11"/>
          <p:cNvSpPr/>
          <p:nvPr/>
        </p:nvSpPr>
        <p:spPr>
          <a:xfrm>
            <a:off x="3657600" y="4267200"/>
            <a:ext cx="1447800" cy="10668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Ellipse 12"/>
          <p:cNvSpPr/>
          <p:nvPr/>
        </p:nvSpPr>
        <p:spPr>
          <a:xfrm>
            <a:off x="4191000" y="4267200"/>
            <a:ext cx="1447800" cy="10668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Ellipse 16"/>
          <p:cNvSpPr/>
          <p:nvPr/>
        </p:nvSpPr>
        <p:spPr>
          <a:xfrm>
            <a:off x="4724400" y="4267200"/>
            <a:ext cx="1447800" cy="1066800"/>
          </a:xfrm>
          <a:prstGeom prst="ellipse">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3" name="Nedadbuet pil 22"/>
          <p:cNvSpPr/>
          <p:nvPr/>
        </p:nvSpPr>
        <p:spPr>
          <a:xfrm>
            <a:off x="2971800" y="3962400"/>
            <a:ext cx="2209800" cy="685800"/>
          </a:xfrm>
          <a:prstGeom prst="curvedDownArrow">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rgbClr val="FF6600"/>
              </a:solidFill>
            </a:endParaRPr>
          </a:p>
        </p:txBody>
      </p:sp>
      <p:sp>
        <p:nvSpPr>
          <p:cNvPr id="24" name="Nedadbuet pil 23"/>
          <p:cNvSpPr/>
          <p:nvPr/>
        </p:nvSpPr>
        <p:spPr>
          <a:xfrm rot="18416712">
            <a:off x="2252483" y="3158698"/>
            <a:ext cx="3581401" cy="727502"/>
          </a:xfrm>
          <a:prstGeom prst="curvedDown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25" name="Nedadbuet pil 24"/>
          <p:cNvSpPr/>
          <p:nvPr/>
        </p:nvSpPr>
        <p:spPr>
          <a:xfrm rot="18416712">
            <a:off x="2586599" y="3675127"/>
            <a:ext cx="2670430" cy="727502"/>
          </a:xfrm>
          <a:prstGeom prst="curvedDown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26" name="Nedadbuet pil 25"/>
          <p:cNvSpPr/>
          <p:nvPr/>
        </p:nvSpPr>
        <p:spPr>
          <a:xfrm rot="18416712">
            <a:off x="2772130" y="4046799"/>
            <a:ext cx="1740331" cy="727502"/>
          </a:xfrm>
          <a:prstGeom prst="curvedDown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27" name="Nedadbuet pil 26"/>
          <p:cNvSpPr/>
          <p:nvPr/>
        </p:nvSpPr>
        <p:spPr>
          <a:xfrm rot="7629932">
            <a:off x="3071041" y="3648368"/>
            <a:ext cx="3398938" cy="727502"/>
          </a:xfrm>
          <a:prstGeom prst="curvedDown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28" name="Tekstboks 27"/>
          <p:cNvSpPr txBox="1"/>
          <p:nvPr/>
        </p:nvSpPr>
        <p:spPr>
          <a:xfrm>
            <a:off x="762000" y="2930604"/>
            <a:ext cx="4495800" cy="1938992"/>
          </a:xfrm>
          <a:prstGeom prst="rect">
            <a:avLst/>
          </a:prstGeom>
          <a:noFill/>
        </p:spPr>
        <p:txBody>
          <a:bodyPr wrap="square" lIns="0" tIns="0" rIns="0" bIns="0" rtlCol="0">
            <a:spAutoFit/>
          </a:bodyPr>
          <a:lstStyle/>
          <a:p>
            <a:r>
              <a:rPr lang="da-DK" b="1" i="1" dirty="0" smtClean="0">
                <a:solidFill>
                  <a:srgbClr val="192337"/>
                </a:solidFill>
                <a:latin typeface="Arial" pitchFamily="34" charset="0"/>
                <a:cs typeface="Arial" pitchFamily="34" charset="0"/>
              </a:rPr>
              <a:t>At lede</a:t>
            </a:r>
          </a:p>
          <a:p>
            <a:r>
              <a:rPr lang="da-DK" b="1" i="1" dirty="0" smtClean="0">
                <a:solidFill>
                  <a:srgbClr val="192337"/>
                </a:solidFill>
                <a:latin typeface="Arial" pitchFamily="34" charset="0"/>
                <a:cs typeface="Arial" pitchFamily="34" charset="0"/>
              </a:rPr>
              <a:t>indad, </a:t>
            </a:r>
          </a:p>
          <a:p>
            <a:r>
              <a:rPr lang="da-DK" b="1" i="1" dirty="0" smtClean="0">
                <a:solidFill>
                  <a:srgbClr val="192337"/>
                </a:solidFill>
                <a:latin typeface="Arial" pitchFamily="34" charset="0"/>
                <a:cs typeface="Arial" pitchFamily="34" charset="0"/>
              </a:rPr>
              <a:t>på tværs, </a:t>
            </a:r>
          </a:p>
          <a:p>
            <a:r>
              <a:rPr lang="da-DK" b="1" i="1" dirty="0" smtClean="0">
                <a:solidFill>
                  <a:srgbClr val="192337"/>
                </a:solidFill>
                <a:latin typeface="Arial" pitchFamily="34" charset="0"/>
                <a:cs typeface="Arial" pitchFamily="34" charset="0"/>
              </a:rPr>
              <a:t>opad, </a:t>
            </a:r>
          </a:p>
          <a:p>
            <a:r>
              <a:rPr lang="da-DK" b="1" i="1" dirty="0" smtClean="0">
                <a:solidFill>
                  <a:srgbClr val="192337"/>
                </a:solidFill>
                <a:latin typeface="Arial" pitchFamily="34" charset="0"/>
                <a:cs typeface="Arial" pitchFamily="34" charset="0"/>
              </a:rPr>
              <a:t>udad og </a:t>
            </a:r>
          </a:p>
          <a:p>
            <a:r>
              <a:rPr lang="da-DK" b="1" i="1" dirty="0" smtClean="0">
                <a:solidFill>
                  <a:srgbClr val="192337"/>
                </a:solidFill>
                <a:latin typeface="Arial" pitchFamily="34" charset="0"/>
                <a:cs typeface="Arial" pitchFamily="34" charset="0"/>
              </a:rPr>
              <a:t>nedad</a:t>
            </a:r>
          </a:p>
          <a:p>
            <a:endParaRPr lang="da-DK" b="1" i="1" dirty="0">
              <a:solidFill>
                <a:srgbClr val="192337"/>
              </a:solidFill>
              <a:latin typeface="Arial" pitchFamily="34" charset="0"/>
              <a:cs typeface="Arial" pitchFamily="34" charset="0"/>
            </a:endParaRPr>
          </a:p>
        </p:txBody>
      </p:sp>
      <p:sp>
        <p:nvSpPr>
          <p:cNvPr id="29" name="Nedadbuet pil 28"/>
          <p:cNvSpPr/>
          <p:nvPr/>
        </p:nvSpPr>
        <p:spPr>
          <a:xfrm rot="7629932">
            <a:off x="4827792" y="2780416"/>
            <a:ext cx="1219780" cy="727502"/>
          </a:xfrm>
          <a:prstGeom prst="curvedDownArrow">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30" name="Nedadbuet pil 29"/>
          <p:cNvSpPr/>
          <p:nvPr/>
        </p:nvSpPr>
        <p:spPr>
          <a:xfrm rot="7629932">
            <a:off x="4056519" y="3174118"/>
            <a:ext cx="2207872" cy="727502"/>
          </a:xfrm>
          <a:prstGeom prst="curvedDownArrow">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31" name="Nedadbuet pil 30"/>
          <p:cNvSpPr/>
          <p:nvPr/>
        </p:nvSpPr>
        <p:spPr>
          <a:xfrm>
            <a:off x="3124200" y="3581400"/>
            <a:ext cx="5041654" cy="1209829"/>
          </a:xfrm>
          <a:prstGeom prst="curvedDown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32" name="Tekstboks 31"/>
          <p:cNvSpPr txBox="1"/>
          <p:nvPr/>
        </p:nvSpPr>
        <p:spPr>
          <a:xfrm>
            <a:off x="748054" y="6109156"/>
            <a:ext cx="6186146" cy="215444"/>
          </a:xfrm>
          <a:prstGeom prst="rect">
            <a:avLst/>
          </a:prstGeom>
          <a:noFill/>
        </p:spPr>
        <p:txBody>
          <a:bodyPr wrap="square" lIns="0" tIns="0" rIns="0" bIns="0" rtlCol="0">
            <a:spAutoFit/>
          </a:bodyPr>
          <a:lstStyle/>
          <a:p>
            <a:r>
              <a:rPr lang="da-DK" sz="1400" dirty="0" smtClean="0">
                <a:latin typeface="Arial" pitchFamily="34" charset="0"/>
                <a:cs typeface="Arial" pitchFamily="34" charset="0"/>
              </a:rPr>
              <a:t>Kilde: Kurt </a:t>
            </a:r>
            <a:r>
              <a:rPr lang="da-DK" sz="1400" dirty="0" err="1" smtClean="0">
                <a:latin typeface="Arial" pitchFamily="34" charset="0"/>
                <a:cs typeface="Arial" pitchFamily="34" charset="0"/>
              </a:rPr>
              <a:t>Klaudi</a:t>
            </a:r>
            <a:r>
              <a:rPr lang="da-DK" sz="1400" dirty="0" smtClean="0">
                <a:latin typeface="Arial" pitchFamily="34" charset="0"/>
                <a:cs typeface="Arial" pitchFamily="34" charset="0"/>
              </a:rPr>
              <a:t> Klausen, </a:t>
            </a:r>
            <a:r>
              <a:rPr lang="da-DK" sz="1400" cap="small" dirty="0" smtClean="0">
                <a:latin typeface="Arial" pitchFamily="34" charset="0"/>
                <a:cs typeface="Arial" pitchFamily="34" charset="0"/>
              </a:rPr>
              <a:t>Strategisk Ledelse – </a:t>
            </a:r>
            <a:r>
              <a:rPr lang="da-DK" sz="1400" dirty="0" smtClean="0">
                <a:latin typeface="Arial" pitchFamily="34" charset="0"/>
                <a:cs typeface="Arial" pitchFamily="34" charset="0"/>
              </a:rPr>
              <a:t>De mange arenaer</a:t>
            </a:r>
            <a:endParaRPr lang="da-DK" sz="1400" cap="small" dirty="0">
              <a:latin typeface="Arial" pitchFamily="34" charset="0"/>
              <a:cs typeface="Arial" pitchFamily="34" charset="0"/>
            </a:endParaRPr>
          </a:p>
        </p:txBody>
      </p:sp>
      <p:sp>
        <p:nvSpPr>
          <p:cNvPr id="33" name="Venstre-opadgående pil 32"/>
          <p:cNvSpPr/>
          <p:nvPr/>
        </p:nvSpPr>
        <p:spPr>
          <a:xfrm rot="13391854">
            <a:off x="2361982" y="2752960"/>
            <a:ext cx="4070378" cy="4059871"/>
          </a:xfrm>
          <a:prstGeom prst="leftUpArrow">
            <a:avLst/>
          </a:prstGeom>
          <a:noFill/>
          <a:ln w="57150" cap="flat" cmpd="sng" algn="ctr">
            <a:solidFill>
              <a:schemeClr val="bg1">
                <a:lumMod val="50000"/>
              </a:schemeClr>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34" name="Tekstboks 33"/>
          <p:cNvSpPr txBox="1"/>
          <p:nvPr/>
        </p:nvSpPr>
        <p:spPr>
          <a:xfrm>
            <a:off x="1523999" y="5586164"/>
            <a:ext cx="1304569" cy="276999"/>
          </a:xfrm>
          <a:prstGeom prst="rect">
            <a:avLst/>
          </a:prstGeom>
          <a:noFill/>
        </p:spPr>
        <p:txBody>
          <a:bodyPr wrap="square" lIns="0" tIns="0" rIns="0" bIns="0" rtlCol="0">
            <a:spAutoFit/>
          </a:bodyPr>
          <a:lstStyle/>
          <a:p>
            <a:pPr algn="ctr"/>
            <a:r>
              <a:rPr lang="da-DK" i="1" dirty="0" smtClean="0">
                <a:solidFill>
                  <a:schemeClr val="bg1">
                    <a:lumMod val="50000"/>
                  </a:schemeClr>
                </a:solidFill>
                <a:latin typeface="Arial" pitchFamily="34" charset="0"/>
                <a:cs typeface="Arial" pitchFamily="34" charset="0"/>
              </a:rPr>
              <a:t>Netværk</a:t>
            </a:r>
            <a:endParaRPr lang="da-DK" i="1"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lstStyle/>
          <a:p>
            <a:r>
              <a:rPr lang="da-DK" b="1" dirty="0" smtClean="0">
                <a:latin typeface="Arial"/>
                <a:cs typeface="Arial"/>
              </a:rPr>
              <a:t>Hvad er relationel koordinering?</a:t>
            </a:r>
            <a:br>
              <a:rPr lang="da-DK" b="1" dirty="0" smtClean="0">
                <a:latin typeface="Arial"/>
                <a:cs typeface="Arial"/>
              </a:rPr>
            </a:br>
            <a:endParaRPr lang="da-DK" dirty="0"/>
          </a:p>
        </p:txBody>
      </p:sp>
      <p:sp>
        <p:nvSpPr>
          <p:cNvPr id="6" name="Tekstboks 5"/>
          <p:cNvSpPr txBox="1"/>
          <p:nvPr/>
        </p:nvSpPr>
        <p:spPr>
          <a:xfrm>
            <a:off x="748054" y="2133600"/>
            <a:ext cx="8091146" cy="2462213"/>
          </a:xfrm>
          <a:prstGeom prst="rect">
            <a:avLst/>
          </a:prstGeom>
          <a:noFill/>
        </p:spPr>
        <p:txBody>
          <a:bodyPr wrap="square" lIns="0" tIns="0" rIns="0" bIns="0" rtlCol="0">
            <a:spAutoFit/>
          </a:bodyPr>
          <a:lstStyle/>
          <a:p>
            <a:endParaRPr lang="da-DK" sz="1600" dirty="0" smtClean="0">
              <a:latin typeface="Arial"/>
              <a:cs typeface="Arial"/>
            </a:endParaRPr>
          </a:p>
          <a:p>
            <a:r>
              <a:rPr lang="da-DK" sz="1600" dirty="0" smtClean="0">
                <a:latin typeface="Arial"/>
                <a:cs typeface="Arial"/>
              </a:rPr>
              <a:t>Relationel koordinering er en måde at koordinere arbejdet på, som involverer god kommunikation og relationer på tværs af faggrænser, funktioner og afdelinger. (</a:t>
            </a:r>
            <a:r>
              <a:rPr lang="da-DK" sz="1600" dirty="0" err="1" smtClean="0">
                <a:latin typeface="Arial"/>
                <a:cs typeface="Arial"/>
              </a:rPr>
              <a:t>Jody</a:t>
            </a:r>
            <a:r>
              <a:rPr lang="da-DK" sz="1600" dirty="0" smtClean="0">
                <a:latin typeface="Arial"/>
                <a:cs typeface="Arial"/>
              </a:rPr>
              <a:t> Hoffer </a:t>
            </a:r>
            <a:r>
              <a:rPr lang="da-DK" sz="1600" dirty="0" err="1" smtClean="0">
                <a:latin typeface="Arial"/>
                <a:cs typeface="Arial"/>
              </a:rPr>
              <a:t>Gittel</a:t>
            </a:r>
            <a:r>
              <a:rPr lang="da-DK" sz="1600" dirty="0" smtClean="0">
                <a:latin typeface="Arial"/>
                <a:cs typeface="Arial"/>
              </a:rPr>
              <a:t>)</a:t>
            </a:r>
          </a:p>
          <a:p>
            <a:r>
              <a:rPr lang="da-DK" sz="1600" dirty="0" smtClean="0">
                <a:latin typeface="Arial"/>
                <a:cs typeface="Arial"/>
              </a:rPr>
              <a:t> </a:t>
            </a:r>
          </a:p>
          <a:p>
            <a:r>
              <a:rPr lang="da-DK" sz="1600" dirty="0" smtClean="0">
                <a:latin typeface="Arial"/>
                <a:cs typeface="Arial"/>
              </a:rPr>
              <a:t>Relationel koordinering er organisationsudvikling i den forstand, at en øget relationel koordinering styrker organisationens evne til tværgående samarbejde om løsning af kerneopgaven under vilkår, der er præget af en høj grad af gensidig afhængighed, uforudsigelighed og tidspres. </a:t>
            </a:r>
          </a:p>
          <a:p>
            <a:endParaRPr lang="da-DK" sz="16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b="1" dirty="0" smtClean="0"/>
              <a:t>10 bud til relationel koordinering</a:t>
            </a:r>
            <a:endParaRPr lang="da-DK" sz="2800" dirty="0"/>
          </a:p>
        </p:txBody>
      </p:sp>
      <p:sp>
        <p:nvSpPr>
          <p:cNvPr id="6" name="Rektangel 5"/>
          <p:cNvSpPr/>
          <p:nvPr/>
        </p:nvSpPr>
        <p:spPr>
          <a:xfrm>
            <a:off x="685800" y="2057400"/>
            <a:ext cx="7708654" cy="4585871"/>
          </a:xfrm>
          <a:prstGeom prst="rect">
            <a:avLst/>
          </a:prstGeom>
        </p:spPr>
        <p:txBody>
          <a:bodyPr wrap="square">
            <a:spAutoFit/>
          </a:bodyPr>
          <a:lstStyle/>
          <a:p>
            <a:r>
              <a:rPr lang="da-DK" sz="1400" dirty="0" smtClean="0"/>
              <a:t>Flyselskabet </a:t>
            </a:r>
            <a:r>
              <a:rPr lang="da-DK" sz="1400" dirty="0" err="1" smtClean="0"/>
              <a:t>Southwest</a:t>
            </a:r>
            <a:r>
              <a:rPr lang="da-DK" sz="1400" dirty="0" smtClean="0"/>
              <a:t> Airlines, som </a:t>
            </a:r>
            <a:r>
              <a:rPr lang="da-DK" sz="1400" dirty="0" err="1" smtClean="0"/>
              <a:t>Jody</a:t>
            </a:r>
            <a:r>
              <a:rPr lang="da-DK" sz="1400" dirty="0" smtClean="0"/>
              <a:t> Hoffer </a:t>
            </a:r>
            <a:r>
              <a:rPr lang="da-DK" sz="1400" dirty="0" err="1" smtClean="0"/>
              <a:t>Gittell</a:t>
            </a:r>
            <a:r>
              <a:rPr lang="da-DK" sz="1400" dirty="0" smtClean="0"/>
              <a:t> undersøgte, fulgte 10 principper, som hver især havde til formål at skabe relationer med fælles værdier, mål og gensidig tillid.</a:t>
            </a:r>
            <a:r>
              <a:rPr lang="da-DK" b="1" dirty="0" smtClean="0"/>
              <a:t>  </a:t>
            </a:r>
          </a:p>
          <a:p>
            <a:endParaRPr lang="da-DK" sz="2000" b="1" dirty="0" smtClean="0"/>
          </a:p>
          <a:p>
            <a:r>
              <a:rPr lang="da-DK" sz="2000" b="1" dirty="0" smtClean="0"/>
              <a:t>De 10 bud</a:t>
            </a:r>
          </a:p>
          <a:p>
            <a:endParaRPr lang="da-DK" sz="2000" b="1" dirty="0" smtClean="0"/>
          </a:p>
          <a:p>
            <a:r>
              <a:rPr lang="da-DK" sz="2000" dirty="0" smtClean="0"/>
              <a:t>Du </a:t>
            </a:r>
            <a:r>
              <a:rPr lang="da-DK" dirty="0" smtClean="0"/>
              <a:t>skal;</a:t>
            </a:r>
          </a:p>
          <a:p>
            <a:pPr marL="342900" indent="-342900">
              <a:buFont typeface="+mj-lt"/>
              <a:buAutoNum type="arabicPeriod"/>
            </a:pPr>
            <a:r>
              <a:rPr lang="da-DK" dirty="0" smtClean="0"/>
              <a:t>lede med troværdighed og omsorg.</a:t>
            </a:r>
          </a:p>
          <a:p>
            <a:pPr marL="342900" indent="-342900">
              <a:buFont typeface="+mj-lt"/>
              <a:buAutoNum type="arabicPeriod"/>
            </a:pPr>
            <a:r>
              <a:rPr lang="da-DK" dirty="0" smtClean="0"/>
              <a:t>investere i frontlinje lederskab</a:t>
            </a:r>
          </a:p>
          <a:p>
            <a:pPr marL="342900" indent="-342900">
              <a:buFont typeface="+mj-lt"/>
              <a:buAutoNum type="arabicPeriod"/>
            </a:pPr>
            <a:r>
              <a:rPr lang="da-DK" dirty="0" smtClean="0"/>
              <a:t>ansætte og træne til relationel koordinering</a:t>
            </a:r>
          </a:p>
          <a:p>
            <a:pPr marL="342900" indent="-342900">
              <a:buFont typeface="+mj-lt"/>
              <a:buAutoNum type="arabicPeriod"/>
            </a:pPr>
            <a:r>
              <a:rPr lang="da-DK" dirty="0" smtClean="0"/>
              <a:t>bruge konflikter til at bygge relationer</a:t>
            </a:r>
          </a:p>
          <a:p>
            <a:pPr marL="342900" indent="-342900">
              <a:buFont typeface="+mj-lt"/>
              <a:buAutoNum type="arabicPeriod"/>
            </a:pPr>
            <a:r>
              <a:rPr lang="da-DK" dirty="0" smtClean="0"/>
              <a:t>bygge bro mellem arbejde og familielivet</a:t>
            </a:r>
          </a:p>
          <a:p>
            <a:pPr marL="342900" indent="-342900">
              <a:buFont typeface="+mj-lt"/>
              <a:buAutoNum type="arabicPeriod"/>
            </a:pPr>
            <a:r>
              <a:rPr lang="da-DK" dirty="0" smtClean="0"/>
              <a:t>skabe brobyggere</a:t>
            </a:r>
          </a:p>
          <a:p>
            <a:pPr marL="342900" indent="-342900">
              <a:buFont typeface="+mj-lt"/>
              <a:buAutoNum type="arabicPeriod"/>
            </a:pPr>
            <a:r>
              <a:rPr lang="da-DK" dirty="0" smtClean="0"/>
              <a:t>måle præstationerne </a:t>
            </a:r>
          </a:p>
          <a:p>
            <a:pPr marL="342900" indent="-342900">
              <a:buFont typeface="+mj-lt"/>
              <a:buAutoNum type="arabicPeriod"/>
            </a:pPr>
            <a:r>
              <a:rPr lang="da-DK" dirty="0" err="1" smtClean="0"/>
              <a:t>bredtsikre</a:t>
            </a:r>
            <a:r>
              <a:rPr lang="da-DK" dirty="0" smtClean="0"/>
              <a:t> </a:t>
            </a:r>
            <a:r>
              <a:rPr lang="da-DK" dirty="0" err="1" smtClean="0"/>
              <a:t>jobfleksibiliteten</a:t>
            </a:r>
            <a:r>
              <a:rPr lang="da-DK" dirty="0" smtClean="0"/>
              <a:t> i grænseområder</a:t>
            </a:r>
          </a:p>
          <a:p>
            <a:pPr marL="342900" indent="-342900">
              <a:buFont typeface="+mj-lt"/>
              <a:buAutoNum type="arabicPeriod"/>
            </a:pPr>
            <a:r>
              <a:rPr lang="da-DK" dirty="0" smtClean="0"/>
              <a:t>gøre fagforeningerne til dine partnere</a:t>
            </a:r>
          </a:p>
          <a:p>
            <a:pPr marL="342900" indent="-342900">
              <a:buFont typeface="+mj-lt"/>
              <a:buAutoNum type="arabicPeriod"/>
            </a:pPr>
            <a:r>
              <a:rPr lang="da-DK" dirty="0" smtClean="0"/>
              <a:t>bygge relationer til dine leverandører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lstStyle/>
          <a:p>
            <a:r>
              <a:rPr lang="da-DK" dirty="0" smtClean="0"/>
              <a:t>Facilitering</a:t>
            </a:r>
            <a:endParaRPr lang="da-DK" dirty="0"/>
          </a:p>
        </p:txBody>
      </p:sp>
      <p:sp>
        <p:nvSpPr>
          <p:cNvPr id="7" name="Tekstboks 6"/>
          <p:cNvSpPr txBox="1"/>
          <p:nvPr/>
        </p:nvSpPr>
        <p:spPr>
          <a:xfrm>
            <a:off x="762000" y="2414092"/>
            <a:ext cx="8153400" cy="1723549"/>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Facilitering består i medvirke til at deltagere i et netværk positivt fremadrettet bidrager til at formål og opstillede resultater nås indenfor de rammer som netværkslederen præsenterer.</a:t>
            </a:r>
          </a:p>
          <a:p>
            <a:endParaRPr lang="da-DK" sz="1600" dirty="0" smtClean="0">
              <a:solidFill>
                <a:srgbClr val="000000"/>
              </a:solidFill>
              <a:latin typeface="Arial" pitchFamily="34" charset="0"/>
              <a:cs typeface="Arial" pitchFamily="34" charset="0"/>
            </a:endParaRPr>
          </a:p>
          <a:p>
            <a:r>
              <a:rPr lang="da-DK" sz="1600" dirty="0" smtClean="0">
                <a:solidFill>
                  <a:srgbClr val="000000"/>
                </a:solidFill>
                <a:latin typeface="Arial" pitchFamily="34" charset="0"/>
                <a:cs typeface="Arial" pitchFamily="34" charset="0"/>
              </a:rPr>
              <a:t>Facilitering skal understøtte dialogiske relationelle processer mellem de enkelte aktører så grundlaget for beslutninger kvalificeres bedst muligt.</a:t>
            </a:r>
          </a:p>
          <a:p>
            <a:endParaRPr lang="da-DK" sz="1600" dirty="0" smtClean="0">
              <a:solidFill>
                <a:srgbClr val="000000"/>
              </a:solidFill>
              <a:latin typeface="Arial" pitchFamily="34" charset="0"/>
              <a:cs typeface="Arial" pitchFamily="34" charset="0"/>
            </a:endParaRPr>
          </a:p>
          <a:p>
            <a:endParaRPr lang="da-DK" sz="16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1816346" y="367843"/>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2000" y="4835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7"/>
          <p:cNvSpPr>
            <a:spLocks noGrp="1"/>
          </p:cNvSpPr>
          <p:nvPr>
            <p:ph type="title"/>
          </p:nvPr>
        </p:nvSpPr>
        <p:spPr>
          <a:xfrm>
            <a:off x="609600" y="1209600"/>
            <a:ext cx="7646400" cy="1076400"/>
          </a:xfrm>
        </p:spPr>
        <p:txBody>
          <a:bodyPr>
            <a:normAutofit/>
          </a:bodyPr>
          <a:lstStyle/>
          <a:p>
            <a:r>
              <a:rPr lang="da-DK" sz="2400" cap="small" dirty="0" smtClean="0"/>
              <a:t>KOMMUNIKATION </a:t>
            </a:r>
            <a:br>
              <a:rPr lang="da-DK" sz="2400" cap="small" dirty="0" smtClean="0"/>
            </a:br>
            <a:endParaRPr lang="da-DK" sz="2400" dirty="0"/>
          </a:p>
        </p:txBody>
      </p:sp>
      <p:sp>
        <p:nvSpPr>
          <p:cNvPr id="6" name="Tekstboks 5"/>
          <p:cNvSpPr txBox="1"/>
          <p:nvPr/>
        </p:nvSpPr>
        <p:spPr>
          <a:xfrm>
            <a:off x="1910595" y="2051801"/>
            <a:ext cx="4951959" cy="276999"/>
          </a:xfrm>
          <a:prstGeom prst="rect">
            <a:avLst/>
          </a:prstGeom>
          <a:noFill/>
        </p:spPr>
        <p:txBody>
          <a:bodyPr wrap="square" rtlCol="0">
            <a:spAutoFit/>
          </a:bodyPr>
          <a:lstStyle/>
          <a:p>
            <a:r>
              <a:rPr lang="da-DK" sz="1200" dirty="0" smtClean="0">
                <a:latin typeface="Arial"/>
                <a:cs typeface="Arial"/>
              </a:rPr>
              <a:t>Interaktionsmodel inspireret af Niklas Luhmann</a:t>
            </a:r>
            <a:endParaRPr lang="da-DK" sz="1200" dirty="0">
              <a:latin typeface="Arial"/>
              <a:cs typeface="Arial"/>
            </a:endParaRPr>
          </a:p>
        </p:txBody>
      </p:sp>
      <p:sp>
        <p:nvSpPr>
          <p:cNvPr id="7" name="Ellipse 6"/>
          <p:cNvSpPr/>
          <p:nvPr/>
        </p:nvSpPr>
        <p:spPr>
          <a:xfrm>
            <a:off x="2638402" y="3336000"/>
            <a:ext cx="856247" cy="85613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Ellipse 8"/>
          <p:cNvSpPr/>
          <p:nvPr/>
        </p:nvSpPr>
        <p:spPr>
          <a:xfrm>
            <a:off x="5801983" y="3359979"/>
            <a:ext cx="856247" cy="85613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boks 9"/>
          <p:cNvSpPr txBox="1"/>
          <p:nvPr/>
        </p:nvSpPr>
        <p:spPr>
          <a:xfrm>
            <a:off x="2638402" y="3550033"/>
            <a:ext cx="856247" cy="369332"/>
          </a:xfrm>
          <a:prstGeom prst="rect">
            <a:avLst/>
          </a:prstGeom>
          <a:noFill/>
        </p:spPr>
        <p:txBody>
          <a:bodyPr wrap="square" rtlCol="0">
            <a:spAutoFit/>
          </a:bodyPr>
          <a:lstStyle/>
          <a:p>
            <a:pPr algn="ctr"/>
            <a:r>
              <a:rPr lang="da-DK" dirty="0" smtClean="0"/>
              <a:t>A</a:t>
            </a:r>
            <a:endParaRPr lang="da-DK" dirty="0"/>
          </a:p>
        </p:txBody>
      </p:sp>
      <p:sp>
        <p:nvSpPr>
          <p:cNvPr id="11" name="Tekstboks 10"/>
          <p:cNvSpPr txBox="1"/>
          <p:nvPr/>
        </p:nvSpPr>
        <p:spPr>
          <a:xfrm>
            <a:off x="5801983" y="3550033"/>
            <a:ext cx="856247" cy="369332"/>
          </a:xfrm>
          <a:prstGeom prst="rect">
            <a:avLst/>
          </a:prstGeom>
          <a:noFill/>
        </p:spPr>
        <p:txBody>
          <a:bodyPr wrap="square" rtlCol="0">
            <a:spAutoFit/>
          </a:bodyPr>
          <a:lstStyle/>
          <a:p>
            <a:pPr algn="ctr"/>
            <a:r>
              <a:rPr lang="da-DK" dirty="0" smtClean="0"/>
              <a:t>B</a:t>
            </a:r>
            <a:endParaRPr lang="da-DK" dirty="0"/>
          </a:p>
        </p:txBody>
      </p:sp>
      <p:sp>
        <p:nvSpPr>
          <p:cNvPr id="12" name="Tekstboks 11"/>
          <p:cNvSpPr txBox="1"/>
          <p:nvPr/>
        </p:nvSpPr>
        <p:spPr>
          <a:xfrm>
            <a:off x="1910595" y="4216114"/>
            <a:ext cx="2440300" cy="523220"/>
          </a:xfrm>
          <a:prstGeom prst="rect">
            <a:avLst/>
          </a:prstGeom>
          <a:noFill/>
        </p:spPr>
        <p:txBody>
          <a:bodyPr wrap="square" rtlCol="0">
            <a:spAutoFit/>
          </a:bodyPr>
          <a:lstStyle/>
          <a:p>
            <a:pPr marL="342900" indent="-342900">
              <a:buAutoNum type="arabicPeriod"/>
            </a:pPr>
            <a:r>
              <a:rPr lang="da-DK" sz="1400" dirty="0" smtClean="0"/>
              <a:t>Valg af information</a:t>
            </a:r>
          </a:p>
          <a:p>
            <a:pPr marL="342900" indent="-342900">
              <a:buAutoNum type="arabicPeriod"/>
            </a:pPr>
            <a:r>
              <a:rPr lang="da-DK" sz="1400" dirty="0" smtClean="0"/>
              <a:t>Valg af meddelelsesform</a:t>
            </a:r>
            <a:endParaRPr lang="da-DK" sz="1400" dirty="0"/>
          </a:p>
        </p:txBody>
      </p:sp>
      <p:sp>
        <p:nvSpPr>
          <p:cNvPr id="13" name="Tekstboks 12"/>
          <p:cNvSpPr txBox="1"/>
          <p:nvPr/>
        </p:nvSpPr>
        <p:spPr>
          <a:xfrm>
            <a:off x="5192712" y="2989349"/>
            <a:ext cx="2140617" cy="307777"/>
          </a:xfrm>
          <a:prstGeom prst="rect">
            <a:avLst/>
          </a:prstGeom>
          <a:noFill/>
        </p:spPr>
        <p:txBody>
          <a:bodyPr wrap="square" rtlCol="0">
            <a:spAutoFit/>
          </a:bodyPr>
          <a:lstStyle/>
          <a:p>
            <a:pPr algn="ctr"/>
            <a:r>
              <a:rPr lang="da-DK" sz="1400" dirty="0" smtClean="0"/>
              <a:t>3. Valg af forståelse</a:t>
            </a:r>
            <a:endParaRPr lang="da-DK" sz="1400" dirty="0"/>
          </a:p>
        </p:txBody>
      </p:sp>
      <p:sp>
        <p:nvSpPr>
          <p:cNvPr id="14" name="Opadbuet pil 13"/>
          <p:cNvSpPr/>
          <p:nvPr/>
        </p:nvSpPr>
        <p:spPr>
          <a:xfrm>
            <a:off x="3180692" y="4739334"/>
            <a:ext cx="3239466" cy="508701"/>
          </a:xfrm>
          <a:prstGeom prst="curvedUpArrow">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7" name="Opadbuet pil 16"/>
          <p:cNvSpPr/>
          <p:nvPr/>
        </p:nvSpPr>
        <p:spPr>
          <a:xfrm rot="10800000">
            <a:off x="3133298" y="2680039"/>
            <a:ext cx="3239466" cy="508701"/>
          </a:xfrm>
          <a:prstGeom prst="curvedUpArrow">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8" name="Ellipse 17"/>
          <p:cNvSpPr/>
          <p:nvPr/>
        </p:nvSpPr>
        <p:spPr>
          <a:xfrm>
            <a:off x="3494649" y="3359979"/>
            <a:ext cx="2307334" cy="832156"/>
          </a:xfrm>
          <a:prstGeom prst="ellipse">
            <a:avLst/>
          </a:prstGeom>
          <a:no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9" name="Tekstboks 18"/>
          <p:cNvSpPr txBox="1"/>
          <p:nvPr/>
        </p:nvSpPr>
        <p:spPr>
          <a:xfrm>
            <a:off x="3737252" y="3507226"/>
            <a:ext cx="1840930" cy="523220"/>
          </a:xfrm>
          <a:prstGeom prst="rect">
            <a:avLst/>
          </a:prstGeom>
          <a:noFill/>
        </p:spPr>
        <p:txBody>
          <a:bodyPr wrap="square" rtlCol="0">
            <a:spAutoFit/>
          </a:bodyPr>
          <a:lstStyle/>
          <a:p>
            <a:pPr algn="ctr"/>
            <a:r>
              <a:rPr lang="da-DK" sz="1400" dirty="0" smtClean="0"/>
              <a:t>Kommunikation i medier</a:t>
            </a:r>
            <a:endParaRPr lang="da-DK" sz="1400" dirty="0"/>
          </a:p>
        </p:txBody>
      </p:sp>
      <p:sp>
        <p:nvSpPr>
          <p:cNvPr id="20" name="Opadbuet pil 19"/>
          <p:cNvSpPr/>
          <p:nvPr/>
        </p:nvSpPr>
        <p:spPr>
          <a:xfrm>
            <a:off x="3361634" y="5005886"/>
            <a:ext cx="3239466" cy="508701"/>
          </a:xfrm>
          <a:prstGeom prst="curvedUpArrow">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21" name="Tekstboks 20"/>
          <p:cNvSpPr txBox="1"/>
          <p:nvPr/>
        </p:nvSpPr>
        <p:spPr>
          <a:xfrm>
            <a:off x="2638401" y="5504877"/>
            <a:ext cx="2411762" cy="307777"/>
          </a:xfrm>
          <a:prstGeom prst="rect">
            <a:avLst/>
          </a:prstGeom>
          <a:noFill/>
        </p:spPr>
        <p:txBody>
          <a:bodyPr wrap="square" rtlCol="0">
            <a:spAutoFit/>
          </a:bodyPr>
          <a:lstStyle/>
          <a:p>
            <a:r>
              <a:rPr lang="da-DK" sz="1400" dirty="0" smtClean="0"/>
              <a:t>4. Forståelsesiagttagelse?</a:t>
            </a:r>
            <a:endParaRPr lang="da-DK"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8054" y="1337692"/>
            <a:ext cx="8167346" cy="1076400"/>
          </a:xfrm>
        </p:spPr>
        <p:txBody>
          <a:bodyPr>
            <a:noAutofit/>
          </a:bodyPr>
          <a:lstStyle/>
          <a:p>
            <a:r>
              <a:rPr lang="da-DK" sz="2400" cap="small" dirty="0" smtClean="0"/>
              <a:t>Kommunikation </a:t>
            </a:r>
            <a:br>
              <a:rPr lang="da-DK" sz="2400" cap="small" dirty="0" smtClean="0"/>
            </a:br>
            <a:r>
              <a:rPr lang="da-DK" sz="2400" dirty="0" smtClean="0">
                <a:latin typeface="Arial"/>
                <a:cs typeface="Arial"/>
              </a:rPr>
              <a:t/>
            </a:r>
            <a:br>
              <a:rPr lang="da-DK" sz="2400" dirty="0" smtClean="0">
                <a:latin typeface="Arial"/>
                <a:cs typeface="Arial"/>
              </a:rPr>
            </a:br>
            <a:r>
              <a:rPr lang="da-DK" sz="2400" dirty="0" smtClean="0">
                <a:latin typeface="Arial"/>
                <a:cs typeface="Arial"/>
              </a:rPr>
              <a:t>Systemteoretisk operationel kommunikativ model</a:t>
            </a:r>
            <a:r>
              <a:rPr lang="da-DK" sz="2400" cap="small" dirty="0" smtClean="0"/>
              <a:t/>
            </a:r>
            <a:br>
              <a:rPr lang="da-DK" sz="2400" cap="small" dirty="0" smtClean="0"/>
            </a:br>
            <a:endParaRPr lang="da-DK" sz="2400" cap="small" dirty="0"/>
          </a:p>
        </p:txBody>
      </p:sp>
      <p:sp>
        <p:nvSpPr>
          <p:cNvPr id="3" name="Pladsholder til indhold 2"/>
          <p:cNvSpPr>
            <a:spLocks noGrp="1"/>
          </p:cNvSpPr>
          <p:nvPr>
            <p:ph sz="half" idx="1"/>
          </p:nvPr>
        </p:nvSpPr>
        <p:spPr>
          <a:xfrm>
            <a:off x="748800" y="2414092"/>
            <a:ext cx="7646400" cy="3799508"/>
          </a:xfrm>
        </p:spPr>
        <p:txBody>
          <a:bodyPr>
            <a:normAutofit/>
          </a:bodyPr>
          <a:lstStyle/>
          <a:p>
            <a:endParaRPr lang="da-DK" sz="2000" b="0" dirty="0" smtClean="0"/>
          </a:p>
          <a:p>
            <a:pPr>
              <a:buFont typeface="Arial"/>
              <a:buChar char="•"/>
            </a:pPr>
            <a:endParaRPr lang="da-DK" b="0" dirty="0" smtClean="0"/>
          </a:p>
          <a:p>
            <a:endParaRPr lang="da-DK" b="0" dirty="0" smtClean="0"/>
          </a:p>
          <a:p>
            <a:endParaRPr lang="da-DK" b="0" dirty="0" smtClean="0"/>
          </a:p>
          <a:p>
            <a:pPr>
              <a:buFont typeface="Arial" pitchFamily="34" charset="0"/>
              <a:buChar char="•"/>
            </a:pPr>
            <a:endParaRPr lang="da-DK" b="0" dirty="0" smtClean="0"/>
          </a:p>
        </p:txBody>
      </p:sp>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18</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1" name="Ellipse 10"/>
          <p:cNvSpPr/>
          <p:nvPr/>
        </p:nvSpPr>
        <p:spPr>
          <a:xfrm>
            <a:off x="3190257" y="4505400"/>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Ellipse 12"/>
          <p:cNvSpPr/>
          <p:nvPr/>
        </p:nvSpPr>
        <p:spPr>
          <a:xfrm>
            <a:off x="2814057" y="2981400"/>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Ellipse 13"/>
          <p:cNvSpPr/>
          <p:nvPr/>
        </p:nvSpPr>
        <p:spPr>
          <a:xfrm>
            <a:off x="2803688" y="3743400"/>
            <a:ext cx="1381743"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Tekstboks 14"/>
          <p:cNvSpPr txBox="1"/>
          <p:nvPr/>
        </p:nvSpPr>
        <p:spPr>
          <a:xfrm>
            <a:off x="2286000" y="3733800"/>
            <a:ext cx="2229639" cy="646331"/>
          </a:xfrm>
          <a:prstGeom prst="rect">
            <a:avLst/>
          </a:prstGeom>
          <a:noFill/>
        </p:spPr>
        <p:txBody>
          <a:bodyPr wrap="square" rtlCol="0">
            <a:spAutoFit/>
          </a:bodyPr>
          <a:lstStyle/>
          <a:p>
            <a:pPr algn="ctr"/>
            <a:r>
              <a:rPr lang="da-DK" cap="small" dirty="0" smtClean="0"/>
              <a:t>Kommunikation </a:t>
            </a:r>
          </a:p>
          <a:p>
            <a:pPr algn="ctr"/>
            <a:r>
              <a:rPr lang="da-DK" cap="small" dirty="0" smtClean="0"/>
              <a:t>(socialt system)</a:t>
            </a:r>
            <a:endParaRPr lang="da-DK" cap="small" dirty="0"/>
          </a:p>
        </p:txBody>
      </p:sp>
      <p:sp>
        <p:nvSpPr>
          <p:cNvPr id="16" name="Tekstboks 15"/>
          <p:cNvSpPr txBox="1"/>
          <p:nvPr/>
        </p:nvSpPr>
        <p:spPr>
          <a:xfrm>
            <a:off x="2465654" y="3135868"/>
            <a:ext cx="2487346" cy="369332"/>
          </a:xfrm>
          <a:prstGeom prst="rect">
            <a:avLst/>
          </a:prstGeom>
          <a:noFill/>
        </p:spPr>
        <p:txBody>
          <a:bodyPr wrap="square" rtlCol="0">
            <a:spAutoFit/>
          </a:bodyPr>
          <a:lstStyle/>
          <a:p>
            <a:r>
              <a:rPr lang="da-DK" cap="small" dirty="0" smtClean="0"/>
              <a:t>Psykisk system</a:t>
            </a:r>
            <a:endParaRPr lang="da-DK" cap="small" dirty="0"/>
          </a:p>
        </p:txBody>
      </p:sp>
      <p:sp>
        <p:nvSpPr>
          <p:cNvPr id="12" name="Tekstboks 11"/>
          <p:cNvSpPr txBox="1"/>
          <p:nvPr/>
        </p:nvSpPr>
        <p:spPr>
          <a:xfrm>
            <a:off x="6006600" y="3799582"/>
            <a:ext cx="2604000" cy="1077218"/>
          </a:xfrm>
          <a:prstGeom prst="rect">
            <a:avLst/>
          </a:prstGeom>
          <a:noFill/>
        </p:spPr>
        <p:txBody>
          <a:bodyPr wrap="square" lIns="0" tIns="0" rIns="0" bIns="0" rtlCol="0">
            <a:spAutoFit/>
          </a:bodyPr>
          <a:lstStyle/>
          <a:p>
            <a:r>
              <a:rPr lang="da-DK" sz="1400" dirty="0" smtClean="0">
                <a:solidFill>
                  <a:srgbClr val="000000"/>
                </a:solidFill>
                <a:latin typeface="Arial" pitchFamily="34" charset="0"/>
                <a:cs typeface="Arial" pitchFamily="34" charset="0"/>
              </a:rPr>
              <a:t>Iagttagelse</a:t>
            </a:r>
          </a:p>
          <a:p>
            <a:endParaRPr lang="da-DK" sz="1400" dirty="0" smtClean="0">
              <a:solidFill>
                <a:srgbClr val="000000"/>
              </a:solidFill>
              <a:latin typeface="Arial" pitchFamily="34" charset="0"/>
              <a:cs typeface="Arial" pitchFamily="34" charset="0"/>
            </a:endParaRPr>
          </a:p>
          <a:p>
            <a:r>
              <a:rPr lang="da-DK" sz="1400" dirty="0" smtClean="0">
                <a:solidFill>
                  <a:srgbClr val="000000"/>
                </a:solidFill>
                <a:latin typeface="Arial" pitchFamily="34" charset="0"/>
                <a:cs typeface="Arial" pitchFamily="34" charset="0"/>
              </a:rPr>
              <a:t>Iagttagelse af iagttagelse af …</a:t>
            </a:r>
          </a:p>
          <a:p>
            <a:endParaRPr lang="da-DK" sz="1400" dirty="0" smtClean="0">
              <a:solidFill>
                <a:srgbClr val="000000"/>
              </a:solidFill>
              <a:latin typeface="Arial" pitchFamily="34" charset="0"/>
              <a:cs typeface="Arial" pitchFamily="34" charset="0"/>
            </a:endParaRPr>
          </a:p>
          <a:p>
            <a:r>
              <a:rPr lang="da-DK" sz="1400" dirty="0" smtClean="0">
                <a:solidFill>
                  <a:srgbClr val="000000"/>
                </a:solidFill>
                <a:latin typeface="Arial" pitchFamily="34" charset="0"/>
                <a:cs typeface="Arial" pitchFamily="34" charset="0"/>
              </a:rPr>
              <a:t>Mening</a:t>
            </a:r>
            <a:endParaRPr lang="da-DK" sz="1400" dirty="0">
              <a:solidFill>
                <a:srgbClr val="000000"/>
              </a:solidFill>
              <a:latin typeface="Arial" pitchFamily="34" charset="0"/>
              <a:cs typeface="Arial" pitchFamily="34" charset="0"/>
            </a:endParaRPr>
          </a:p>
        </p:txBody>
      </p:sp>
      <p:sp>
        <p:nvSpPr>
          <p:cNvPr id="17" name="Tekstboks 16"/>
          <p:cNvSpPr txBox="1"/>
          <p:nvPr/>
        </p:nvSpPr>
        <p:spPr>
          <a:xfrm>
            <a:off x="748800" y="3733800"/>
            <a:ext cx="1537200" cy="1077218"/>
          </a:xfrm>
          <a:prstGeom prst="rect">
            <a:avLst/>
          </a:prstGeom>
          <a:noFill/>
        </p:spPr>
        <p:txBody>
          <a:bodyPr wrap="square" lIns="0" tIns="0" rIns="0" bIns="0" rtlCol="0">
            <a:spAutoFit/>
          </a:bodyPr>
          <a:lstStyle/>
          <a:p>
            <a:r>
              <a:rPr lang="da-DK" sz="1400" dirty="0" err="1" smtClean="0">
                <a:solidFill>
                  <a:srgbClr val="000000"/>
                </a:solidFill>
                <a:latin typeface="Arial" pitchFamily="34" charset="0"/>
                <a:cs typeface="Arial" pitchFamily="34" charset="0"/>
              </a:rPr>
              <a:t>Autopoiesis</a:t>
            </a:r>
            <a:endParaRPr lang="da-DK" sz="1400" dirty="0" smtClean="0">
              <a:solidFill>
                <a:srgbClr val="000000"/>
              </a:solidFill>
              <a:latin typeface="Arial" pitchFamily="34" charset="0"/>
              <a:cs typeface="Arial" pitchFamily="34" charset="0"/>
            </a:endParaRPr>
          </a:p>
          <a:p>
            <a:endParaRPr lang="da-DK" sz="1400" dirty="0" smtClean="0">
              <a:solidFill>
                <a:srgbClr val="000000"/>
              </a:solidFill>
              <a:latin typeface="Arial" pitchFamily="34" charset="0"/>
              <a:cs typeface="Arial" pitchFamily="34" charset="0"/>
            </a:endParaRPr>
          </a:p>
          <a:p>
            <a:r>
              <a:rPr lang="da-DK" sz="1400" dirty="0" smtClean="0">
                <a:solidFill>
                  <a:srgbClr val="000000"/>
                </a:solidFill>
                <a:latin typeface="Arial" pitchFamily="34" charset="0"/>
                <a:cs typeface="Arial" pitchFamily="34" charset="0"/>
              </a:rPr>
              <a:t>Selvreference</a:t>
            </a:r>
          </a:p>
          <a:p>
            <a:endParaRPr lang="da-DK" sz="1400" dirty="0" smtClean="0">
              <a:solidFill>
                <a:srgbClr val="000000"/>
              </a:solidFill>
              <a:latin typeface="Arial" pitchFamily="34" charset="0"/>
              <a:cs typeface="Arial" pitchFamily="34" charset="0"/>
            </a:endParaRPr>
          </a:p>
          <a:p>
            <a:r>
              <a:rPr lang="da-DK" sz="1400" dirty="0" smtClean="0">
                <a:solidFill>
                  <a:srgbClr val="000000"/>
                </a:solidFill>
                <a:latin typeface="Arial" pitchFamily="34" charset="0"/>
                <a:cs typeface="Arial" pitchFamily="34" charset="0"/>
              </a:rPr>
              <a:t>Lukkethed</a:t>
            </a:r>
            <a:endParaRPr lang="da-DK" sz="1400" dirty="0">
              <a:solidFill>
                <a:srgbClr val="000000"/>
              </a:solidFill>
              <a:latin typeface="Arial" pitchFamily="34" charset="0"/>
              <a:cs typeface="Arial" pitchFamily="34" charset="0"/>
            </a:endParaRPr>
          </a:p>
        </p:txBody>
      </p:sp>
      <p:sp>
        <p:nvSpPr>
          <p:cNvPr id="19" name="Tekstboks 18"/>
          <p:cNvSpPr txBox="1"/>
          <p:nvPr/>
        </p:nvSpPr>
        <p:spPr>
          <a:xfrm>
            <a:off x="4185431" y="4935379"/>
            <a:ext cx="1377169" cy="246221"/>
          </a:xfrm>
          <a:prstGeom prst="rect">
            <a:avLst/>
          </a:prstGeom>
          <a:noFill/>
        </p:spPr>
        <p:txBody>
          <a:bodyPr wrap="square" lIns="0" tIns="0" rIns="0" bIns="0" rtlCol="0">
            <a:spAutoFit/>
          </a:bodyPr>
          <a:lstStyle/>
          <a:p>
            <a:r>
              <a:rPr lang="da-DK" sz="1600" b="1" i="1" dirty="0" smtClean="0">
                <a:solidFill>
                  <a:srgbClr val="000000"/>
                </a:solidFill>
                <a:latin typeface="Arial" pitchFamily="34" charset="0"/>
                <a:cs typeface="Arial" pitchFamily="34" charset="0"/>
              </a:rPr>
              <a:t>Kompleksitet</a:t>
            </a:r>
            <a:endParaRPr lang="da-DK" sz="1600" b="1" i="1" dirty="0">
              <a:solidFill>
                <a:srgbClr val="000000"/>
              </a:solidFill>
              <a:latin typeface="Arial" pitchFamily="34" charset="0"/>
              <a:cs typeface="Arial" pitchFamily="34" charset="0"/>
            </a:endParaRPr>
          </a:p>
        </p:txBody>
      </p:sp>
      <p:sp>
        <p:nvSpPr>
          <p:cNvPr id="20" name="Tekstboks 19"/>
          <p:cNvSpPr txBox="1"/>
          <p:nvPr/>
        </p:nvSpPr>
        <p:spPr>
          <a:xfrm>
            <a:off x="2803688" y="5504021"/>
            <a:ext cx="1381743" cy="246221"/>
          </a:xfrm>
          <a:prstGeom prst="rect">
            <a:avLst/>
          </a:prstGeom>
          <a:noFill/>
        </p:spPr>
        <p:txBody>
          <a:bodyPr wrap="square" lIns="0" tIns="0" rIns="0" bIns="0" rtlCol="0">
            <a:spAutoFit/>
          </a:bodyPr>
          <a:lstStyle/>
          <a:p>
            <a:r>
              <a:rPr lang="da-DK" sz="1600" b="1" i="1" dirty="0" smtClean="0">
                <a:solidFill>
                  <a:srgbClr val="000000"/>
                </a:solidFill>
                <a:latin typeface="Arial" pitchFamily="34" charset="0"/>
                <a:cs typeface="Arial" pitchFamily="34" charset="0"/>
              </a:rPr>
              <a:t>Kontingens</a:t>
            </a:r>
            <a:endParaRPr lang="da-DK" sz="1600" b="1" i="1" dirty="0">
              <a:solidFill>
                <a:srgbClr val="000000"/>
              </a:solidFill>
              <a:latin typeface="Arial" pitchFamily="34" charset="0"/>
              <a:cs typeface="Arial" pitchFamily="34" charset="0"/>
            </a:endParaRPr>
          </a:p>
        </p:txBody>
      </p:sp>
      <p:sp>
        <p:nvSpPr>
          <p:cNvPr id="21" name="Sky 20"/>
          <p:cNvSpPr/>
          <p:nvPr/>
        </p:nvSpPr>
        <p:spPr>
          <a:xfrm>
            <a:off x="430000" y="3477979"/>
            <a:ext cx="1717600" cy="1588860"/>
          </a:xfrm>
          <a:prstGeom prst="cloud">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cxnSp>
        <p:nvCxnSpPr>
          <p:cNvPr id="23" name="Lige forbindelse 22"/>
          <p:cNvCxnSpPr/>
          <p:nvPr/>
        </p:nvCxnSpPr>
        <p:spPr>
          <a:xfrm flipV="1">
            <a:off x="1981200" y="3505200"/>
            <a:ext cx="1209057" cy="228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Lige forbindelse 24"/>
          <p:cNvCxnSpPr/>
          <p:nvPr/>
        </p:nvCxnSpPr>
        <p:spPr>
          <a:xfrm>
            <a:off x="2147600" y="4038600"/>
            <a:ext cx="666457" cy="76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6" name="Sky 25"/>
          <p:cNvSpPr/>
          <p:nvPr/>
        </p:nvSpPr>
        <p:spPr>
          <a:xfrm>
            <a:off x="5562600" y="3592740"/>
            <a:ext cx="2743200" cy="1588860"/>
          </a:xfrm>
          <a:prstGeom prst="cloud">
            <a:avLst/>
          </a:prstGeom>
          <a:noFill/>
          <a:ln>
            <a:solidFill>
              <a:srgbClr val="1923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cxnSp>
        <p:nvCxnSpPr>
          <p:cNvPr id="28" name="Lige forbindelse 27"/>
          <p:cNvCxnSpPr/>
          <p:nvPr/>
        </p:nvCxnSpPr>
        <p:spPr>
          <a:xfrm rot="10800000">
            <a:off x="3566458" y="3477980"/>
            <a:ext cx="2224743" cy="560621"/>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9" name="Tekstboks 28"/>
          <p:cNvSpPr txBox="1"/>
          <p:nvPr/>
        </p:nvSpPr>
        <p:spPr>
          <a:xfrm>
            <a:off x="3886200" y="2735179"/>
            <a:ext cx="1524000" cy="246221"/>
          </a:xfrm>
          <a:prstGeom prst="rect">
            <a:avLst/>
          </a:prstGeom>
          <a:noFill/>
        </p:spPr>
        <p:txBody>
          <a:bodyPr wrap="square" lIns="0" tIns="0" rIns="0" bIns="0" rtlCol="0">
            <a:spAutoFit/>
          </a:bodyPr>
          <a:lstStyle/>
          <a:p>
            <a:r>
              <a:rPr lang="da-DK" sz="1600" b="1" i="1" dirty="0" smtClean="0">
                <a:solidFill>
                  <a:srgbClr val="000000"/>
                </a:solidFill>
                <a:latin typeface="Arial" pitchFamily="34" charset="0"/>
                <a:cs typeface="Arial" pitchFamily="34" charset="0"/>
              </a:rPr>
              <a:t>Omverden</a:t>
            </a:r>
            <a:endParaRPr lang="da-DK" sz="1600" b="1" i="1" dirty="0">
              <a:solidFill>
                <a:srgbClr val="000000"/>
              </a:solidFill>
              <a:latin typeface="Arial" pitchFamily="34" charset="0"/>
              <a:cs typeface="Arial" pitchFamily="34" charset="0"/>
            </a:endParaRPr>
          </a:p>
        </p:txBody>
      </p:sp>
      <p:sp>
        <p:nvSpPr>
          <p:cNvPr id="30" name="Tekstboks 29"/>
          <p:cNvSpPr txBox="1"/>
          <p:nvPr/>
        </p:nvSpPr>
        <p:spPr>
          <a:xfrm>
            <a:off x="4515639" y="5222557"/>
            <a:ext cx="2723361" cy="492443"/>
          </a:xfrm>
          <a:prstGeom prst="rect">
            <a:avLst/>
          </a:prstGeom>
          <a:noFill/>
        </p:spPr>
        <p:txBody>
          <a:bodyPr wrap="square" lIns="0" tIns="0" rIns="0" bIns="0" rtlCol="0">
            <a:spAutoFit/>
          </a:bodyPr>
          <a:lstStyle/>
          <a:p>
            <a:r>
              <a:rPr lang="da-DK" sz="1600" i="1" dirty="0" smtClean="0">
                <a:solidFill>
                  <a:srgbClr val="000000"/>
                </a:solidFill>
                <a:latin typeface="Arial" pitchFamily="34" charset="0"/>
                <a:cs typeface="Arial" pitchFamily="34" charset="0"/>
              </a:rPr>
              <a:t>”Kompleksitet skal reduceres med kompleksitet”</a:t>
            </a:r>
            <a:endParaRPr lang="da-DK" sz="1600" i="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7"/>
          <p:cNvSpPr>
            <a:spLocks noGrp="1"/>
          </p:cNvSpPr>
          <p:nvPr>
            <p:ph type="title"/>
          </p:nvPr>
        </p:nvSpPr>
        <p:spPr>
          <a:xfrm>
            <a:off x="748054" y="1209600"/>
            <a:ext cx="7646400" cy="1076400"/>
          </a:xfrm>
        </p:spPr>
        <p:txBody>
          <a:bodyPr>
            <a:normAutofit/>
          </a:bodyPr>
          <a:lstStyle/>
          <a:p>
            <a:r>
              <a:rPr lang="da-DK" sz="2400" cap="small" dirty="0" smtClean="0"/>
              <a:t>KOMMUNIKATION </a:t>
            </a:r>
            <a:br>
              <a:rPr lang="da-DK" sz="2400" cap="small" dirty="0" smtClean="0"/>
            </a:br>
            <a:endParaRPr lang="da-DK" sz="2400" dirty="0"/>
          </a:p>
        </p:txBody>
      </p:sp>
      <p:sp>
        <p:nvSpPr>
          <p:cNvPr id="5" name="Tekstboks 4"/>
          <p:cNvSpPr txBox="1"/>
          <p:nvPr/>
        </p:nvSpPr>
        <p:spPr>
          <a:xfrm>
            <a:off x="748054" y="2133600"/>
            <a:ext cx="8014946" cy="3570208"/>
          </a:xfrm>
          <a:prstGeom prst="rect">
            <a:avLst/>
          </a:prstGeom>
          <a:noFill/>
        </p:spPr>
        <p:txBody>
          <a:bodyPr wrap="square" lIns="0" tIns="0" rIns="0" bIns="0" rtlCol="0">
            <a:spAutoFit/>
          </a:bodyPr>
          <a:lstStyle/>
          <a:p>
            <a:pPr>
              <a:buNone/>
            </a:pPr>
            <a:r>
              <a:rPr lang="da-DK" sz="2800" cap="small" dirty="0" smtClean="0"/>
              <a:t>Verden kan iagttages gennem forskellige </a:t>
            </a:r>
          </a:p>
          <a:p>
            <a:pPr>
              <a:buNone/>
            </a:pPr>
            <a:r>
              <a:rPr lang="da-DK" sz="2800" cap="small" dirty="0" smtClean="0"/>
              <a:t>funktionssystemer og koder</a:t>
            </a:r>
            <a:r>
              <a:rPr lang="da-DK" dirty="0" smtClean="0"/>
              <a:t> </a:t>
            </a:r>
          </a:p>
          <a:p>
            <a:pPr>
              <a:buNone/>
            </a:pPr>
            <a:endParaRPr lang="da-DK" dirty="0" smtClean="0"/>
          </a:p>
          <a:p>
            <a:r>
              <a:rPr lang="da-DK" sz="2400" dirty="0" smtClean="0"/>
              <a:t>Verden deles dermed i plus (motivation) og minus (refleksion)</a:t>
            </a:r>
          </a:p>
          <a:p>
            <a:pPr lvl="1"/>
            <a:r>
              <a:rPr lang="da-DK" sz="2000" dirty="0" smtClean="0"/>
              <a:t>Betale / ikke betale – mediet penge / det økonomiske system</a:t>
            </a:r>
          </a:p>
          <a:p>
            <a:pPr lvl="1"/>
            <a:r>
              <a:rPr lang="da-DK" sz="2000" dirty="0" smtClean="0"/>
              <a:t>Ret/uret – mediet gældende ret / Retssystemet</a:t>
            </a:r>
          </a:p>
          <a:p>
            <a:pPr lvl="1"/>
            <a:r>
              <a:rPr lang="da-DK" sz="2000" dirty="0" smtClean="0"/>
              <a:t>Styrer/styret – mediet magt / Det politiske system</a:t>
            </a:r>
          </a:p>
          <a:p>
            <a:pPr lvl="1"/>
            <a:r>
              <a:rPr lang="da-DK" sz="2000" dirty="0" smtClean="0"/>
              <a:t>Bedre / dårlige – mediet barnet / det pædagogiske system</a:t>
            </a:r>
          </a:p>
          <a:p>
            <a:pPr lvl="1"/>
            <a:r>
              <a:rPr lang="da-DK" sz="2000" dirty="0" smtClean="0"/>
              <a:t>Rask / syg – mediet behandling / Sundhedssystemet</a:t>
            </a:r>
          </a:p>
          <a:p>
            <a:pPr lvl="1"/>
            <a:r>
              <a:rPr lang="da-DK" sz="2000" dirty="0" smtClean="0"/>
              <a:t>Elsket / ikke-elsket – mediet kærlighed / kærlighedssystemet</a:t>
            </a:r>
          </a:p>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Titel 5"/>
          <p:cNvSpPr>
            <a:spLocks noGrp="1"/>
          </p:cNvSpPr>
          <p:nvPr>
            <p:ph type="title"/>
          </p:nvPr>
        </p:nvSpPr>
        <p:spPr/>
        <p:txBody>
          <a:bodyPr>
            <a:normAutofit/>
          </a:bodyPr>
          <a:lstStyle/>
          <a:p>
            <a:r>
              <a:rPr lang="da-DK" sz="2800" dirty="0" smtClean="0"/>
              <a:t>Definitioner af netværk</a:t>
            </a:r>
            <a:endParaRPr lang="da-DK" sz="2800" dirty="0"/>
          </a:p>
        </p:txBody>
      </p:sp>
      <p:sp>
        <p:nvSpPr>
          <p:cNvPr id="7" name="Tekstboks 6"/>
          <p:cNvSpPr txBox="1"/>
          <p:nvPr/>
        </p:nvSpPr>
        <p:spPr>
          <a:xfrm>
            <a:off x="762000" y="2414092"/>
            <a:ext cx="8153400" cy="2954655"/>
          </a:xfrm>
          <a:prstGeom prst="rect">
            <a:avLst/>
          </a:prstGeom>
          <a:noFill/>
        </p:spPr>
        <p:txBody>
          <a:bodyPr wrap="square" lIns="0" tIns="0" rIns="0" bIns="0" rtlCol="0">
            <a:spAutoFit/>
          </a:bodyPr>
          <a:lstStyle/>
          <a:p>
            <a:r>
              <a:rPr lang="da-DK" sz="1600" dirty="0" smtClean="0">
                <a:latin typeface="Arial" pitchFamily="34" charset="0"/>
                <a:cs typeface="Arial" pitchFamily="34" charset="0"/>
              </a:rPr>
              <a:t>”</a:t>
            </a:r>
            <a:r>
              <a:rPr lang="da-DK" sz="1600" i="1" dirty="0" smtClean="0">
                <a:latin typeface="Arial" pitchFamily="34" charset="0"/>
                <a:cs typeface="Arial" pitchFamily="34" charset="0"/>
              </a:rPr>
              <a:t>…politiske netværk, der indledningsvis kan defineres som mere eller mindre faste og stabile sammenknytninger af en række private, halvoffentlige aktører, der i kraft af deres institutionelt medierede samspil bidrager til samfundsstyringen</a:t>
            </a:r>
            <a:r>
              <a:rPr lang="da-DK" sz="1600" dirty="0" smtClean="0">
                <a:latin typeface="Arial" pitchFamily="34" charset="0"/>
                <a:cs typeface="Arial" pitchFamily="34" charset="0"/>
              </a:rPr>
              <a:t>”, side 12</a:t>
            </a:r>
            <a:r>
              <a:rPr lang="da-DK" sz="1600" cap="small" dirty="0" smtClean="0">
                <a:latin typeface="Arial" pitchFamily="34" charset="0"/>
                <a:cs typeface="Arial" pitchFamily="34" charset="0"/>
              </a:rPr>
              <a:t> Netværksstyring – </a:t>
            </a:r>
            <a:r>
              <a:rPr lang="da-DK" sz="1600" dirty="0" smtClean="0">
                <a:latin typeface="Arial" pitchFamily="34" charset="0"/>
                <a:cs typeface="Arial" pitchFamily="34" charset="0"/>
              </a:rPr>
              <a:t>fra </a:t>
            </a:r>
            <a:r>
              <a:rPr lang="da-DK" sz="1600" dirty="0" err="1" smtClean="0">
                <a:latin typeface="Arial" pitchFamily="34" charset="0"/>
                <a:cs typeface="Arial" pitchFamily="34" charset="0"/>
              </a:rPr>
              <a:t>goverment</a:t>
            </a:r>
            <a:r>
              <a:rPr lang="da-DK" sz="1600" dirty="0" smtClean="0">
                <a:latin typeface="Arial" pitchFamily="34" charset="0"/>
                <a:cs typeface="Arial" pitchFamily="34" charset="0"/>
              </a:rPr>
              <a:t> til governance, Eva Sørensen &amp; Jacob </a:t>
            </a:r>
            <a:r>
              <a:rPr lang="da-DK" sz="1600" dirty="0" err="1" smtClean="0">
                <a:latin typeface="Arial" pitchFamily="34" charset="0"/>
                <a:cs typeface="Arial" pitchFamily="34" charset="0"/>
              </a:rPr>
              <a:t>Torfing</a:t>
            </a:r>
            <a:r>
              <a:rPr lang="da-DK" sz="1600" dirty="0" smtClean="0">
                <a:latin typeface="Arial" pitchFamily="34" charset="0"/>
                <a:cs typeface="Arial" pitchFamily="34" charset="0"/>
              </a:rPr>
              <a:t>.</a:t>
            </a:r>
          </a:p>
          <a:p>
            <a:endParaRPr lang="da-DK" sz="1600" dirty="0" smtClean="0">
              <a:latin typeface="Arial" pitchFamily="34" charset="0"/>
              <a:cs typeface="Arial" pitchFamily="34" charset="0"/>
            </a:endParaRPr>
          </a:p>
          <a:p>
            <a:endParaRPr lang="da-DK" sz="1600" dirty="0" smtClean="0">
              <a:latin typeface="Arial" pitchFamily="34" charset="0"/>
              <a:cs typeface="Arial" pitchFamily="34" charset="0"/>
            </a:endParaRPr>
          </a:p>
          <a:p>
            <a:r>
              <a:rPr lang="da-DK" sz="1600" dirty="0" smtClean="0">
                <a:latin typeface="Arial" pitchFamily="34" charset="0"/>
                <a:cs typeface="Arial" pitchFamily="34" charset="0"/>
              </a:rPr>
              <a:t>”</a:t>
            </a:r>
            <a:r>
              <a:rPr lang="da-DK" sz="1600" i="1" dirty="0" err="1" smtClean="0">
                <a:latin typeface="Arial" pitchFamily="34" charset="0"/>
                <a:cs typeface="Arial" pitchFamily="34" charset="0"/>
              </a:rPr>
              <a:t>Corperate</a:t>
            </a:r>
            <a:r>
              <a:rPr lang="da-DK" sz="1600" i="1" dirty="0" smtClean="0">
                <a:latin typeface="Arial" pitchFamily="34" charset="0"/>
                <a:cs typeface="Arial" pitchFamily="34" charset="0"/>
              </a:rPr>
              <a:t> </a:t>
            </a:r>
            <a:r>
              <a:rPr lang="da-DK" sz="1600" i="1" dirty="0" err="1" smtClean="0">
                <a:latin typeface="Arial" pitchFamily="34" charset="0"/>
                <a:cs typeface="Arial" pitchFamily="34" charset="0"/>
              </a:rPr>
              <a:t>networking</a:t>
            </a:r>
            <a:r>
              <a:rPr lang="da-DK" sz="1600" i="1" dirty="0" smtClean="0">
                <a:latin typeface="Arial" pitchFamily="34" charset="0"/>
                <a:cs typeface="Arial" pitchFamily="34" charset="0"/>
              </a:rPr>
              <a:t> – som vi definerer som strategisk bevidsthed om, hvordan virksomheden – herunder dens ansatte – anvender netværk og </a:t>
            </a:r>
            <a:r>
              <a:rPr lang="da-DK" sz="1600" i="1" dirty="0" err="1" smtClean="0">
                <a:latin typeface="Arial" pitchFamily="34" charset="0"/>
                <a:cs typeface="Arial" pitchFamily="34" charset="0"/>
              </a:rPr>
              <a:t>networking</a:t>
            </a:r>
            <a:r>
              <a:rPr lang="da-DK" sz="1600" i="1" dirty="0" smtClean="0">
                <a:latin typeface="Arial" pitchFamily="34" charset="0"/>
                <a:cs typeface="Arial" pitchFamily="34" charset="0"/>
              </a:rPr>
              <a:t> – er altså et afgørende led i virksomhedens strategiproces,……..” side 37, </a:t>
            </a:r>
            <a:r>
              <a:rPr lang="da-DK" sz="1600" i="1" dirty="0" err="1" smtClean="0">
                <a:latin typeface="Arial" pitchFamily="34" charset="0"/>
                <a:cs typeface="Arial" pitchFamily="34" charset="0"/>
              </a:rPr>
              <a:t>Corperate</a:t>
            </a:r>
            <a:r>
              <a:rPr lang="da-DK" sz="1600" i="1" dirty="0" smtClean="0">
                <a:latin typeface="Arial" pitchFamily="34" charset="0"/>
                <a:cs typeface="Arial" pitchFamily="34" charset="0"/>
              </a:rPr>
              <a:t> </a:t>
            </a:r>
            <a:r>
              <a:rPr lang="da-DK" sz="1600" i="1" dirty="0" err="1" smtClean="0">
                <a:latin typeface="Arial" pitchFamily="34" charset="0"/>
                <a:cs typeface="Arial" pitchFamily="34" charset="0"/>
              </a:rPr>
              <a:t>networking</a:t>
            </a:r>
            <a:r>
              <a:rPr lang="da-DK" sz="1600" i="1" dirty="0" smtClean="0">
                <a:latin typeface="Arial" pitchFamily="34" charset="0"/>
                <a:cs typeface="Arial" pitchFamily="34" charset="0"/>
              </a:rPr>
              <a:t>, Strategisk ledelse af virksomhedens netværk</a:t>
            </a:r>
            <a:r>
              <a:rPr lang="da-DK" sz="1600" dirty="0" smtClean="0">
                <a:latin typeface="Arial" pitchFamily="34" charset="0"/>
                <a:cs typeface="Arial" pitchFamily="34" charset="0"/>
              </a:rPr>
              <a:t>; Christian Stadil – Christian </a:t>
            </a:r>
            <a:r>
              <a:rPr lang="da-DK" sz="1600" dirty="0" err="1" smtClean="0">
                <a:latin typeface="Arial" pitchFamily="34" charset="0"/>
                <a:cs typeface="Arial" pitchFamily="34" charset="0"/>
              </a:rPr>
              <a:t>Waldstrøm</a:t>
            </a:r>
            <a:endParaRPr lang="da-DK" sz="1600" dirty="0" smtClean="0">
              <a:latin typeface="Arial" pitchFamily="34" charset="0"/>
              <a:cs typeface="Arial" pitchFamily="34" charset="0"/>
            </a:endParaRPr>
          </a:p>
          <a:p>
            <a:endParaRPr lang="da-DK" sz="1600" cap="small" dirty="0" smtClean="0">
              <a:latin typeface="Arial" pitchFamily="34" charset="0"/>
              <a:cs typeface="Arial" pitchFamily="34" charset="0"/>
            </a:endParaRPr>
          </a:p>
          <a:p>
            <a:endParaRPr lang="da-DK" sz="1600" cap="smal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4" name="Title 1"/>
          <p:cNvSpPr>
            <a:spLocks noGrp="1"/>
          </p:cNvSpPr>
          <p:nvPr>
            <p:ph type="title"/>
          </p:nvPr>
        </p:nvSpPr>
        <p:spPr>
          <a:xfrm>
            <a:off x="762000" y="1219200"/>
            <a:ext cx="7714210" cy="1143000"/>
          </a:xfrm>
        </p:spPr>
        <p:txBody>
          <a:bodyPr>
            <a:normAutofit/>
          </a:bodyPr>
          <a:lstStyle/>
          <a:p>
            <a:r>
              <a:rPr lang="da-DK" sz="2800" dirty="0" smtClean="0">
                <a:latin typeface="Arial"/>
                <a:cs typeface="Arial"/>
              </a:rPr>
              <a:t>a</a:t>
            </a:r>
            <a:r>
              <a:rPr lang="da-DK" sz="2800" b="0" dirty="0" smtClean="0">
                <a:latin typeface="Arial"/>
                <a:cs typeface="Arial"/>
              </a:rPr>
              <a:t>t stille spørgsmål til en forandring</a:t>
            </a:r>
            <a:endParaRPr lang="en-US" sz="2800" dirty="0"/>
          </a:p>
        </p:txBody>
      </p:sp>
      <p:graphicFrame>
        <p:nvGraphicFramePr>
          <p:cNvPr id="5" name="Pladsholder til indhold 3"/>
          <p:cNvGraphicFramePr>
            <a:graphicFrameLocks noGrp="1"/>
          </p:cNvGraphicFramePr>
          <p:nvPr>
            <p:ph idx="1"/>
          </p:nvPr>
        </p:nvGraphicFramePr>
        <p:xfrm>
          <a:off x="613245" y="2576286"/>
          <a:ext cx="8229600" cy="2681514"/>
        </p:xfrm>
        <a:graphic>
          <a:graphicData uri="http://schemas.openxmlformats.org/drawingml/2006/table">
            <a:tbl>
              <a:tblPr firstRow="1" bandRow="1">
                <a:tableStyleId>{5C22544A-7EE6-4342-B048-85BDC9FD1C3A}</a:tableStyleId>
              </a:tblPr>
              <a:tblGrid>
                <a:gridCol w="4114800"/>
                <a:gridCol w="4114800"/>
              </a:tblGrid>
              <a:tr h="1340757">
                <a:tc>
                  <a:txBody>
                    <a:bodyPr/>
                    <a:lstStyle/>
                    <a:p>
                      <a:endParaRPr lang="da-DK" b="0" dirty="0"/>
                    </a:p>
                  </a:txBody>
                  <a:tcPr/>
                </a:tc>
                <a:tc>
                  <a:txBody>
                    <a:bodyPr/>
                    <a:lstStyle/>
                    <a:p>
                      <a:endParaRPr lang="da-DK" dirty="0"/>
                    </a:p>
                  </a:txBody>
                  <a:tcPr>
                    <a:solidFill>
                      <a:schemeClr val="bg1">
                        <a:lumMod val="75000"/>
                      </a:schemeClr>
                    </a:solidFill>
                  </a:tcPr>
                </a:tc>
              </a:tr>
              <a:tr h="1340757">
                <a:tc>
                  <a:txBody>
                    <a:bodyPr/>
                    <a:lstStyle/>
                    <a:p>
                      <a:endParaRPr lang="da-DK" dirty="0"/>
                    </a:p>
                  </a:txBody>
                  <a:tcPr>
                    <a:solidFill>
                      <a:schemeClr val="tx2">
                        <a:lumMod val="60000"/>
                        <a:lumOff val="40000"/>
                      </a:schemeClr>
                    </a:solidFill>
                  </a:tcPr>
                </a:tc>
                <a:tc>
                  <a:txBody>
                    <a:bodyPr/>
                    <a:lstStyle/>
                    <a:p>
                      <a:endParaRPr lang="da-DK" dirty="0"/>
                    </a:p>
                  </a:txBody>
                  <a:tcPr/>
                </a:tc>
              </a:tr>
            </a:tbl>
          </a:graphicData>
        </a:graphic>
      </p:graphicFrame>
      <p:sp>
        <p:nvSpPr>
          <p:cNvPr id="6" name="Tekstboks 5"/>
          <p:cNvSpPr txBox="1"/>
          <p:nvPr/>
        </p:nvSpPr>
        <p:spPr>
          <a:xfrm>
            <a:off x="609600" y="3516081"/>
            <a:ext cx="2050143" cy="707886"/>
          </a:xfrm>
          <a:prstGeom prst="rect">
            <a:avLst/>
          </a:prstGeom>
          <a:noFill/>
        </p:spPr>
        <p:txBody>
          <a:bodyPr wrap="square" rtlCol="0">
            <a:spAutoFit/>
          </a:bodyPr>
          <a:lstStyle/>
          <a:p>
            <a:r>
              <a:rPr lang="da-DK" sz="2000" i="1" dirty="0" smtClean="0">
                <a:latin typeface="Arial"/>
                <a:cs typeface="Arial"/>
              </a:rPr>
              <a:t>Orienterende</a:t>
            </a:r>
          </a:p>
          <a:p>
            <a:r>
              <a:rPr lang="da-DK" sz="2000" i="1" dirty="0" smtClean="0">
                <a:latin typeface="Arial"/>
                <a:cs typeface="Arial"/>
              </a:rPr>
              <a:t>Udforskende</a:t>
            </a:r>
            <a:endParaRPr lang="da-DK" sz="2000" i="1" dirty="0">
              <a:latin typeface="Arial"/>
              <a:cs typeface="Arial"/>
            </a:endParaRPr>
          </a:p>
        </p:txBody>
      </p:sp>
      <p:sp>
        <p:nvSpPr>
          <p:cNvPr id="7" name="Tekstboks 6"/>
          <p:cNvSpPr txBox="1"/>
          <p:nvPr/>
        </p:nvSpPr>
        <p:spPr>
          <a:xfrm>
            <a:off x="5943625" y="3516080"/>
            <a:ext cx="2884714" cy="707886"/>
          </a:xfrm>
          <a:prstGeom prst="rect">
            <a:avLst/>
          </a:prstGeom>
          <a:noFill/>
        </p:spPr>
        <p:txBody>
          <a:bodyPr wrap="square" rtlCol="0">
            <a:spAutoFit/>
          </a:bodyPr>
          <a:lstStyle/>
          <a:p>
            <a:pPr algn="r"/>
            <a:r>
              <a:rPr lang="da-DK" sz="2000" i="1" dirty="0" smtClean="0">
                <a:latin typeface="Arial"/>
                <a:cs typeface="Arial"/>
              </a:rPr>
              <a:t>Handlingsorienterende</a:t>
            </a:r>
          </a:p>
          <a:p>
            <a:pPr algn="r"/>
            <a:r>
              <a:rPr lang="da-DK" sz="2000" i="1" dirty="0" smtClean="0">
                <a:latin typeface="Arial"/>
                <a:cs typeface="Arial"/>
              </a:rPr>
              <a:t>Udfordrende</a:t>
            </a:r>
            <a:endParaRPr lang="da-DK" sz="2000" i="1" dirty="0">
              <a:latin typeface="Arial"/>
              <a:cs typeface="Arial"/>
            </a:endParaRPr>
          </a:p>
        </p:txBody>
      </p:sp>
      <p:sp>
        <p:nvSpPr>
          <p:cNvPr id="8" name="Tekstboks 7"/>
          <p:cNvSpPr txBox="1"/>
          <p:nvPr/>
        </p:nvSpPr>
        <p:spPr>
          <a:xfrm>
            <a:off x="3730184" y="3897083"/>
            <a:ext cx="1959429" cy="400110"/>
          </a:xfrm>
          <a:prstGeom prst="rect">
            <a:avLst/>
          </a:prstGeom>
          <a:noFill/>
        </p:spPr>
        <p:txBody>
          <a:bodyPr wrap="square" rtlCol="0">
            <a:spAutoFit/>
          </a:bodyPr>
          <a:lstStyle/>
          <a:p>
            <a:pPr algn="ctr"/>
            <a:r>
              <a:rPr lang="da-DK" sz="2000" i="1" dirty="0" smtClean="0">
                <a:latin typeface="Arial"/>
                <a:cs typeface="Arial"/>
              </a:rPr>
              <a:t>Samskabende</a:t>
            </a:r>
            <a:endParaRPr lang="da-DK" sz="2000" i="1" dirty="0">
              <a:latin typeface="Arial"/>
              <a:cs typeface="Arial"/>
            </a:endParaRPr>
          </a:p>
        </p:txBody>
      </p:sp>
      <p:sp>
        <p:nvSpPr>
          <p:cNvPr id="9" name="Tekstboks 8"/>
          <p:cNvSpPr txBox="1"/>
          <p:nvPr/>
        </p:nvSpPr>
        <p:spPr>
          <a:xfrm>
            <a:off x="863612" y="2917367"/>
            <a:ext cx="3138714" cy="400110"/>
          </a:xfrm>
          <a:prstGeom prst="rect">
            <a:avLst/>
          </a:prstGeom>
          <a:noFill/>
        </p:spPr>
        <p:txBody>
          <a:bodyPr wrap="square" rtlCol="0">
            <a:spAutoFit/>
          </a:bodyPr>
          <a:lstStyle/>
          <a:p>
            <a:r>
              <a:rPr lang="da-DK" sz="2000" dirty="0" smtClean="0">
                <a:latin typeface="Arial"/>
                <a:cs typeface="Arial"/>
              </a:rPr>
              <a:t>Søge indsigt</a:t>
            </a:r>
            <a:endParaRPr lang="da-DK" sz="2000" dirty="0">
              <a:latin typeface="Arial"/>
              <a:cs typeface="Arial"/>
            </a:endParaRPr>
          </a:p>
        </p:txBody>
      </p:sp>
      <p:sp>
        <p:nvSpPr>
          <p:cNvPr id="10" name="Tekstboks 9"/>
          <p:cNvSpPr txBox="1"/>
          <p:nvPr/>
        </p:nvSpPr>
        <p:spPr>
          <a:xfrm>
            <a:off x="809188" y="4314369"/>
            <a:ext cx="3791857" cy="707886"/>
          </a:xfrm>
          <a:prstGeom prst="rect">
            <a:avLst/>
          </a:prstGeom>
          <a:noFill/>
        </p:spPr>
        <p:txBody>
          <a:bodyPr wrap="square" rtlCol="0">
            <a:spAutoFit/>
          </a:bodyPr>
          <a:lstStyle/>
          <a:p>
            <a:r>
              <a:rPr lang="da-DK" sz="2000" dirty="0" smtClean="0">
                <a:latin typeface="Arial"/>
                <a:cs typeface="Arial"/>
              </a:rPr>
              <a:t>Søge indsigt i sammenhænge og forskellige perspektiver</a:t>
            </a:r>
            <a:endParaRPr lang="da-DK" sz="2000" dirty="0">
              <a:latin typeface="Arial"/>
              <a:cs typeface="Arial"/>
            </a:endParaRPr>
          </a:p>
        </p:txBody>
      </p:sp>
      <p:sp>
        <p:nvSpPr>
          <p:cNvPr id="11" name="Tekstboks 10"/>
          <p:cNvSpPr txBox="1"/>
          <p:nvPr/>
        </p:nvSpPr>
        <p:spPr>
          <a:xfrm>
            <a:off x="4945759" y="4405081"/>
            <a:ext cx="3846286" cy="400110"/>
          </a:xfrm>
          <a:prstGeom prst="rect">
            <a:avLst/>
          </a:prstGeom>
          <a:noFill/>
        </p:spPr>
        <p:txBody>
          <a:bodyPr wrap="square" rtlCol="0">
            <a:spAutoFit/>
          </a:bodyPr>
          <a:lstStyle/>
          <a:p>
            <a:r>
              <a:rPr lang="da-DK" sz="2000" dirty="0" smtClean="0">
                <a:latin typeface="Arial"/>
                <a:cs typeface="Arial"/>
              </a:rPr>
              <a:t>Søge at udfordre svarene</a:t>
            </a:r>
            <a:endParaRPr lang="da-DK" sz="2000" dirty="0">
              <a:latin typeface="Arial"/>
              <a:cs typeface="Arial"/>
            </a:endParaRPr>
          </a:p>
        </p:txBody>
      </p:sp>
      <p:sp>
        <p:nvSpPr>
          <p:cNvPr id="12" name="Tekstboks 11"/>
          <p:cNvSpPr txBox="1"/>
          <p:nvPr/>
        </p:nvSpPr>
        <p:spPr>
          <a:xfrm>
            <a:off x="5000188" y="3008082"/>
            <a:ext cx="3646714" cy="400110"/>
          </a:xfrm>
          <a:prstGeom prst="rect">
            <a:avLst/>
          </a:prstGeom>
          <a:noFill/>
        </p:spPr>
        <p:txBody>
          <a:bodyPr wrap="square" rtlCol="0">
            <a:spAutoFit/>
          </a:bodyPr>
          <a:lstStyle/>
          <a:p>
            <a:r>
              <a:rPr lang="da-DK" sz="2000" dirty="0" smtClean="0">
                <a:latin typeface="Arial"/>
                <a:cs typeface="Arial"/>
              </a:rPr>
              <a:t>Søge handlingssvar </a:t>
            </a:r>
            <a:endParaRPr lang="da-DK" sz="2000" dirty="0">
              <a:latin typeface="Arial"/>
              <a:cs typeface="Arial"/>
            </a:endParaRPr>
          </a:p>
        </p:txBody>
      </p:sp>
      <p:sp>
        <p:nvSpPr>
          <p:cNvPr id="13" name="Ellipse 12"/>
          <p:cNvSpPr/>
          <p:nvPr/>
        </p:nvSpPr>
        <p:spPr>
          <a:xfrm>
            <a:off x="3312902" y="3897082"/>
            <a:ext cx="2812143" cy="997858"/>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21</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Tekstboks 5"/>
          <p:cNvSpPr txBox="1"/>
          <p:nvPr/>
        </p:nvSpPr>
        <p:spPr>
          <a:xfrm>
            <a:off x="748800" y="2414092"/>
            <a:ext cx="5271000" cy="2462213"/>
          </a:xfrm>
          <a:prstGeom prst="rect">
            <a:avLst/>
          </a:prstGeom>
          <a:noFill/>
        </p:spPr>
        <p:txBody>
          <a:bodyPr wrap="square" lIns="0" tIns="0" rIns="0" bIns="0" rtlCol="0">
            <a:spAutoFit/>
          </a:bodyPr>
          <a:lstStyle/>
          <a:p>
            <a:pPr>
              <a:buFontTx/>
              <a:buNone/>
            </a:pPr>
            <a:endParaRPr lang="da-DK" sz="2000" dirty="0" smtClean="0">
              <a:latin typeface="Arial"/>
              <a:cs typeface="Arial"/>
            </a:endParaRPr>
          </a:p>
          <a:p>
            <a:pPr>
              <a:buFontTx/>
              <a:buNone/>
            </a:pPr>
            <a:r>
              <a:rPr lang="da-DK" sz="2000" dirty="0" smtClean="0">
                <a:latin typeface="Arial"/>
                <a:cs typeface="Arial"/>
              </a:rPr>
              <a:t>Hvordan skal jeg spørge:</a:t>
            </a:r>
          </a:p>
          <a:p>
            <a:pPr>
              <a:buFontTx/>
              <a:buNone/>
            </a:pPr>
            <a:endParaRPr lang="da-DK" sz="2000" dirty="0" smtClean="0">
              <a:latin typeface="Arial"/>
              <a:cs typeface="Arial"/>
            </a:endParaRPr>
          </a:p>
          <a:p>
            <a:r>
              <a:rPr lang="da-DK" sz="2000" dirty="0" smtClean="0">
                <a:latin typeface="Arial"/>
                <a:cs typeface="Arial"/>
              </a:rPr>
              <a:t>Lineært orienterende</a:t>
            </a:r>
          </a:p>
          <a:p>
            <a:r>
              <a:rPr lang="da-DK" sz="2000" dirty="0" smtClean="0">
                <a:latin typeface="Arial"/>
                <a:cs typeface="Arial"/>
              </a:rPr>
              <a:t>Cirkulært orienterende</a:t>
            </a:r>
          </a:p>
          <a:p>
            <a:r>
              <a:rPr lang="da-DK" sz="2000" dirty="0" smtClean="0">
                <a:latin typeface="Arial"/>
                <a:cs typeface="Arial"/>
              </a:rPr>
              <a:t>Cirkulært udforskende</a:t>
            </a:r>
          </a:p>
          <a:p>
            <a:r>
              <a:rPr lang="da-DK" sz="2000" dirty="0" smtClean="0">
                <a:latin typeface="Arial"/>
                <a:cs typeface="Arial"/>
              </a:rPr>
              <a:t>Lineært Udforskende</a:t>
            </a:r>
          </a:p>
          <a:p>
            <a:endParaRPr lang="da-DK" sz="20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Tekstboks 6"/>
          <p:cNvSpPr txBox="1"/>
          <p:nvPr/>
        </p:nvSpPr>
        <p:spPr>
          <a:xfrm>
            <a:off x="457200" y="1201579"/>
            <a:ext cx="4789519" cy="276999"/>
          </a:xfrm>
          <a:prstGeom prst="rect">
            <a:avLst/>
          </a:prstGeom>
          <a:noFill/>
          <a:ln w="38100" cap="flat" cmpd="dbl" algn="ctr">
            <a:solidFill>
              <a:srgbClr val="053E64"/>
            </a:solidFill>
            <a:prstDash val="solid"/>
            <a:round/>
            <a:headEnd type="none" w="med" len="med"/>
            <a:tailEnd type="none" w="med" len="med"/>
          </a:ln>
        </p:spPr>
        <p:txBody>
          <a:bodyPr wrap="none" lIns="0" tIns="0" rIns="0" bIns="0" rtlCol="0">
            <a:spAutoFit/>
          </a:bodyPr>
          <a:lstStyle/>
          <a:p>
            <a:r>
              <a:rPr lang="da-DK" cap="small" dirty="0" smtClean="0">
                <a:latin typeface="Arial" pitchFamily="34" charset="0"/>
                <a:cs typeface="Arial" pitchFamily="34" charset="0"/>
              </a:rPr>
              <a:t>Spørgsmålstyper med forskellige effekter</a:t>
            </a:r>
            <a:endParaRPr lang="da-DK" cap="small" dirty="0">
              <a:latin typeface="Arial" pitchFamily="34" charset="0"/>
              <a:cs typeface="Arial" pitchFamily="34" charset="0"/>
            </a:endParaRPr>
          </a:p>
        </p:txBody>
      </p:sp>
      <p:sp>
        <p:nvSpPr>
          <p:cNvPr id="9" name="Tekstboks 8"/>
          <p:cNvSpPr txBox="1"/>
          <p:nvPr/>
        </p:nvSpPr>
        <p:spPr>
          <a:xfrm>
            <a:off x="6311900" y="1219200"/>
            <a:ext cx="2727357" cy="276999"/>
          </a:xfrm>
          <a:prstGeom prst="rect">
            <a:avLst/>
          </a:prstGeom>
          <a:noFill/>
          <a:ln w="38100" cap="flat" cmpd="dbl" algn="ctr">
            <a:solidFill>
              <a:srgbClr val="053E64"/>
            </a:solidFill>
            <a:prstDash val="solid"/>
            <a:round/>
            <a:headEnd type="none" w="med" len="med"/>
            <a:tailEnd type="none" w="med" len="med"/>
          </a:ln>
        </p:spPr>
        <p:txBody>
          <a:bodyPr wrap="none" lIns="0" tIns="0" rIns="0" bIns="0" rtlCol="0">
            <a:spAutoFit/>
          </a:bodyPr>
          <a:lstStyle/>
          <a:p>
            <a:r>
              <a:rPr lang="da-DK" cap="small" dirty="0" smtClean="0">
                <a:solidFill>
                  <a:srgbClr val="000000"/>
                </a:solidFill>
                <a:latin typeface="Arial" pitchFamily="34" charset="0"/>
                <a:cs typeface="Arial" pitchFamily="34" charset="0"/>
              </a:rPr>
              <a:t>Alle spørgsmål påvirker</a:t>
            </a:r>
            <a:endParaRPr lang="da-DK" cap="small" dirty="0">
              <a:solidFill>
                <a:srgbClr val="000000"/>
              </a:solidFill>
              <a:latin typeface="Arial" pitchFamily="34" charset="0"/>
              <a:cs typeface="Arial" pitchFamily="34" charset="0"/>
            </a:endParaRPr>
          </a:p>
        </p:txBody>
      </p:sp>
      <p:sp>
        <p:nvSpPr>
          <p:cNvPr id="10" name="Tekstboks 9"/>
          <p:cNvSpPr txBox="1"/>
          <p:nvPr/>
        </p:nvSpPr>
        <p:spPr>
          <a:xfrm>
            <a:off x="711200" y="1642408"/>
            <a:ext cx="3022600" cy="1938992"/>
          </a:xfrm>
          <a:prstGeom prst="rect">
            <a:avLst/>
          </a:prstGeom>
          <a:noFill/>
        </p:spPr>
        <p:txBody>
          <a:bodyPr wrap="square" lIns="0" tIns="0" rIns="0" bIns="0" rtlCol="0">
            <a:spAutoFit/>
          </a:bodyPr>
          <a:lstStyle/>
          <a:p>
            <a:r>
              <a:rPr lang="da-DK" sz="1400" b="1" u="sng" cap="small" dirty="0" smtClean="0">
                <a:solidFill>
                  <a:srgbClr val="000000"/>
                </a:solidFill>
              </a:rPr>
              <a:t>Orienterende spørgsmål </a:t>
            </a:r>
            <a:endParaRPr lang="da-DK" sz="1400" cap="small" dirty="0" smtClean="0"/>
          </a:p>
          <a:p>
            <a:r>
              <a:rPr lang="da-DK" sz="1400" dirty="0" smtClean="0"/>
              <a:t>At indhente data og orientere sig  </a:t>
            </a:r>
          </a:p>
          <a:p>
            <a:r>
              <a:rPr lang="da-DK" sz="1400" dirty="0" smtClean="0"/>
              <a:t> </a:t>
            </a:r>
          </a:p>
          <a:p>
            <a:pPr lvl="0"/>
            <a:r>
              <a:rPr lang="da-DK" sz="1400" dirty="0" smtClean="0"/>
              <a:t>Hvordan har du det…..?</a:t>
            </a:r>
          </a:p>
          <a:p>
            <a:pPr lvl="0"/>
            <a:r>
              <a:rPr lang="da-DK" sz="1400" dirty="0" smtClean="0"/>
              <a:t>Hvor mange gange…?</a:t>
            </a:r>
          </a:p>
          <a:p>
            <a:pPr lvl="0"/>
            <a:r>
              <a:rPr lang="da-DK" sz="1400" dirty="0" smtClean="0"/>
              <a:t>Hvornår regner du med at …?</a:t>
            </a:r>
          </a:p>
          <a:p>
            <a:pPr lvl="0"/>
            <a:r>
              <a:rPr lang="da-DK" sz="1400" dirty="0" smtClean="0"/>
              <a:t>Hvem hjælper …?</a:t>
            </a:r>
          </a:p>
          <a:p>
            <a:pPr lvl="0"/>
            <a:r>
              <a:rPr lang="da-DK" sz="1400" dirty="0" smtClean="0"/>
              <a:t>Hvilke foranstaltninger deltager  du..?</a:t>
            </a:r>
          </a:p>
          <a:p>
            <a:endParaRPr lang="da-DK" sz="1400" dirty="0">
              <a:solidFill>
                <a:schemeClr val="bg1"/>
              </a:solidFill>
              <a:latin typeface="Arial" pitchFamily="34" charset="0"/>
              <a:cs typeface="Arial" pitchFamily="34" charset="0"/>
            </a:endParaRPr>
          </a:p>
        </p:txBody>
      </p:sp>
      <p:sp>
        <p:nvSpPr>
          <p:cNvPr id="11" name="Tekstboks 10"/>
          <p:cNvSpPr txBox="1"/>
          <p:nvPr/>
        </p:nvSpPr>
        <p:spPr>
          <a:xfrm>
            <a:off x="685800" y="4038600"/>
            <a:ext cx="3276600" cy="3016211"/>
          </a:xfrm>
          <a:prstGeom prst="rect">
            <a:avLst/>
          </a:prstGeom>
          <a:noFill/>
        </p:spPr>
        <p:txBody>
          <a:bodyPr wrap="square" lIns="0" tIns="0" rIns="0" bIns="0" rtlCol="0">
            <a:spAutoFit/>
          </a:bodyPr>
          <a:lstStyle/>
          <a:p>
            <a:r>
              <a:rPr lang="da-DK" sz="1400" b="1" u="sng" cap="small" dirty="0" smtClean="0"/>
              <a:t>Udforskende spørgsmål</a:t>
            </a:r>
            <a:endParaRPr lang="da-DK" sz="1400" b="1" cap="small" dirty="0" smtClean="0"/>
          </a:p>
          <a:p>
            <a:r>
              <a:rPr lang="da-DK" sz="1400" dirty="0" smtClean="0"/>
              <a:t> At opløse kompleksitet, få indsigt i nye sammenhænge og forskellige perspektiver i f.eks. relationer….</a:t>
            </a:r>
          </a:p>
          <a:p>
            <a:r>
              <a:rPr lang="da-DK" sz="1400" dirty="0" smtClean="0"/>
              <a:t> </a:t>
            </a:r>
          </a:p>
          <a:p>
            <a:pPr lvl="0"/>
            <a:r>
              <a:rPr lang="da-DK" sz="1400" dirty="0" smtClean="0"/>
              <a:t>Hvad er forklaringen på, at…</a:t>
            </a:r>
          </a:p>
          <a:p>
            <a:pPr lvl="0"/>
            <a:r>
              <a:rPr lang="da-DK" sz="1400" dirty="0" smtClean="0"/>
              <a:t>Hvad tror du, at H. mener om..?</a:t>
            </a:r>
          </a:p>
          <a:p>
            <a:pPr lvl="0"/>
            <a:r>
              <a:rPr lang="da-DK" sz="1400" dirty="0" smtClean="0"/>
              <a:t>Hvilke sammenhænge ser du..?</a:t>
            </a:r>
          </a:p>
          <a:p>
            <a:pPr lvl="0"/>
            <a:r>
              <a:rPr lang="da-DK" sz="1400" dirty="0" smtClean="0"/>
              <a:t>Hvilke sammenhænge ser H..?</a:t>
            </a:r>
          </a:p>
          <a:p>
            <a:pPr lvl="0"/>
            <a:r>
              <a:rPr lang="da-DK" sz="1400" dirty="0" smtClean="0"/>
              <a:t>Hvornår har du oplevet den beskrevne situation positiv?</a:t>
            </a:r>
          </a:p>
          <a:p>
            <a:pPr lvl="0"/>
            <a:r>
              <a:rPr lang="da-DK" sz="1400" dirty="0" smtClean="0"/>
              <a:t>Hvad mener A henholdsvis B om situationen?</a:t>
            </a:r>
          </a:p>
          <a:p>
            <a:pPr lvl="0"/>
            <a:r>
              <a:rPr lang="da-DK" sz="1400" dirty="0" smtClean="0"/>
              <a:t>I hvilket omfang er du enig med..?</a:t>
            </a:r>
          </a:p>
          <a:p>
            <a:endParaRPr lang="da-DK" sz="1400" dirty="0">
              <a:solidFill>
                <a:schemeClr val="bg1"/>
              </a:solidFill>
              <a:latin typeface="Arial" pitchFamily="34" charset="0"/>
              <a:cs typeface="Arial" pitchFamily="34" charset="0"/>
            </a:endParaRPr>
          </a:p>
        </p:txBody>
      </p:sp>
      <p:sp>
        <p:nvSpPr>
          <p:cNvPr id="12" name="Tekstboks 11"/>
          <p:cNvSpPr txBox="1"/>
          <p:nvPr/>
        </p:nvSpPr>
        <p:spPr>
          <a:xfrm>
            <a:off x="4419600" y="1642408"/>
            <a:ext cx="3799017" cy="1938992"/>
          </a:xfrm>
          <a:prstGeom prst="rect">
            <a:avLst/>
          </a:prstGeom>
          <a:noFill/>
        </p:spPr>
        <p:txBody>
          <a:bodyPr wrap="none" lIns="0" tIns="0" rIns="0" bIns="0" rtlCol="0">
            <a:spAutoFit/>
          </a:bodyPr>
          <a:lstStyle/>
          <a:p>
            <a:r>
              <a:rPr lang="da-DK" sz="1400" b="1" u="sng" cap="small" dirty="0" smtClean="0"/>
              <a:t>Målrettede udfordrende spørgsmål</a:t>
            </a:r>
            <a:endParaRPr lang="da-DK" sz="1400" b="1" cap="small" dirty="0" smtClean="0"/>
          </a:p>
          <a:p>
            <a:r>
              <a:rPr lang="da-DK" sz="1400" dirty="0" smtClean="0"/>
              <a:t>At lede, rådgive, konfrontere og instruere….</a:t>
            </a:r>
          </a:p>
          <a:p>
            <a:r>
              <a:rPr lang="da-DK" sz="1400" dirty="0" smtClean="0"/>
              <a:t> </a:t>
            </a:r>
          </a:p>
          <a:p>
            <a:pPr lvl="0"/>
            <a:r>
              <a:rPr lang="da-DK" sz="1400" dirty="0" smtClean="0"/>
              <a:t>Hvad vil være de 3 første skridt i den rigtige retning?</a:t>
            </a:r>
          </a:p>
          <a:p>
            <a:pPr lvl="0"/>
            <a:r>
              <a:rPr lang="da-DK" sz="1400" dirty="0" smtClean="0"/>
              <a:t>Hvad afholder dig fra at gøre…..?</a:t>
            </a:r>
          </a:p>
          <a:p>
            <a:pPr lvl="0"/>
            <a:r>
              <a:rPr lang="da-DK" sz="1400" dirty="0" smtClean="0"/>
              <a:t>Hvordan kan du bidrage til at….? </a:t>
            </a:r>
          </a:p>
          <a:p>
            <a:pPr lvl="0"/>
            <a:r>
              <a:rPr lang="da-DK" sz="1400" dirty="0" smtClean="0"/>
              <a:t>Hvad skal jeg/andre bidrage med…?</a:t>
            </a:r>
          </a:p>
          <a:p>
            <a:pPr lvl="0"/>
            <a:r>
              <a:rPr lang="da-DK" sz="1400" dirty="0" smtClean="0"/>
              <a:t>Hvilke mål vil du opstille for den kommende tid?</a:t>
            </a:r>
          </a:p>
          <a:p>
            <a:endParaRPr lang="da-DK" sz="1400" dirty="0">
              <a:solidFill>
                <a:schemeClr val="bg1"/>
              </a:solidFill>
              <a:latin typeface="Arial" pitchFamily="34" charset="0"/>
              <a:cs typeface="Arial" pitchFamily="34" charset="0"/>
            </a:endParaRPr>
          </a:p>
        </p:txBody>
      </p:sp>
      <p:sp>
        <p:nvSpPr>
          <p:cNvPr id="13" name="Tekstboks 12"/>
          <p:cNvSpPr txBox="1"/>
          <p:nvPr/>
        </p:nvSpPr>
        <p:spPr>
          <a:xfrm>
            <a:off x="4419600" y="4196477"/>
            <a:ext cx="4305217" cy="2585323"/>
          </a:xfrm>
          <a:prstGeom prst="rect">
            <a:avLst/>
          </a:prstGeom>
          <a:noFill/>
        </p:spPr>
        <p:txBody>
          <a:bodyPr wrap="square" lIns="0" tIns="0" rIns="0" bIns="0" rtlCol="0">
            <a:spAutoFit/>
          </a:bodyPr>
          <a:lstStyle/>
          <a:p>
            <a:r>
              <a:rPr lang="da-DK" sz="1400" u="sng" dirty="0" smtClean="0"/>
              <a:t>U</a:t>
            </a:r>
            <a:r>
              <a:rPr lang="da-DK" sz="1400" b="1" u="sng" cap="small" dirty="0" smtClean="0"/>
              <a:t>dfordrende spørgsmål</a:t>
            </a:r>
            <a:endParaRPr lang="da-DK" sz="1400" dirty="0" smtClean="0"/>
          </a:p>
          <a:p>
            <a:r>
              <a:rPr lang="da-DK" sz="1400" dirty="0" smtClean="0"/>
              <a:t>At opstille hypotese-, muligheds-, scenarie- og mirakelspørgsmål…..</a:t>
            </a:r>
          </a:p>
          <a:p>
            <a:r>
              <a:rPr lang="da-DK" sz="1400" dirty="0" smtClean="0"/>
              <a:t> </a:t>
            </a:r>
          </a:p>
          <a:p>
            <a:pPr lvl="0"/>
            <a:r>
              <a:rPr lang="da-DK" sz="1400" dirty="0" smtClean="0"/>
              <a:t>Hvad vil forskellen være, hvis du..?</a:t>
            </a:r>
          </a:p>
          <a:p>
            <a:pPr lvl="0"/>
            <a:r>
              <a:rPr lang="da-DK" sz="1400" dirty="0" smtClean="0"/>
              <a:t>Hvis der skete et mirakel i nat, og dit problem havde løst sig mens du sov, hvad ville være ændret? Hvem ville ellers bemærke ændringen? </a:t>
            </a:r>
          </a:p>
          <a:p>
            <a:pPr lvl="0"/>
            <a:r>
              <a:rPr lang="da-DK" sz="1400" dirty="0" smtClean="0"/>
              <a:t>Hvad vil det betyde hvis..?</a:t>
            </a:r>
          </a:p>
          <a:p>
            <a:pPr lvl="0"/>
            <a:r>
              <a:rPr lang="da-DK" sz="1400" dirty="0" smtClean="0"/>
              <a:t>Kunne man forestille sig, at…?</a:t>
            </a:r>
          </a:p>
          <a:p>
            <a:r>
              <a:rPr lang="da-DK" sz="1400" dirty="0" smtClean="0"/>
              <a:t>Hvordan vil du kunne mærke / se, at du har opnået den situation, som du har beskrevet? </a:t>
            </a:r>
            <a:endParaRPr lang="da-DK" sz="1400" dirty="0">
              <a:solidFill>
                <a:schemeClr val="bg1"/>
              </a:solidFill>
              <a:latin typeface="Arial" pitchFamily="34" charset="0"/>
              <a:cs typeface="Arial" pitchFamily="34" charset="0"/>
            </a:endParaRPr>
          </a:p>
        </p:txBody>
      </p:sp>
      <p:cxnSp>
        <p:nvCxnSpPr>
          <p:cNvPr id="16" name="Lige forbindelse 15"/>
          <p:cNvCxnSpPr/>
          <p:nvPr/>
        </p:nvCxnSpPr>
        <p:spPr>
          <a:xfrm>
            <a:off x="1371600" y="3733800"/>
            <a:ext cx="6477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Lige forbindelse 19"/>
          <p:cNvCxnSpPr/>
          <p:nvPr/>
        </p:nvCxnSpPr>
        <p:spPr>
          <a:xfrm rot="5400000">
            <a:off x="1714500" y="4076700"/>
            <a:ext cx="4800600" cy="1"/>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2" name="Tekstboks 21"/>
          <p:cNvSpPr txBox="1"/>
          <p:nvPr/>
        </p:nvSpPr>
        <p:spPr>
          <a:xfrm>
            <a:off x="533400" y="3594556"/>
            <a:ext cx="685800" cy="215444"/>
          </a:xfrm>
          <a:prstGeom prst="rect">
            <a:avLst/>
          </a:prstGeom>
          <a:noFill/>
        </p:spPr>
        <p:txBody>
          <a:bodyPr wrap="square" lIns="0" tIns="0" rIns="0" bIns="0" rtlCol="0">
            <a:spAutoFit/>
          </a:bodyPr>
          <a:lstStyle/>
          <a:p>
            <a:r>
              <a:rPr lang="da-DK" sz="1400" i="1" dirty="0" smtClean="0">
                <a:solidFill>
                  <a:srgbClr val="000000"/>
                </a:solidFill>
                <a:latin typeface="Arial" pitchFamily="34" charset="0"/>
                <a:cs typeface="Arial" pitchFamily="34" charset="0"/>
              </a:rPr>
              <a:t>Fortid</a:t>
            </a:r>
            <a:endParaRPr lang="da-DK" sz="1400" i="1" dirty="0">
              <a:solidFill>
                <a:srgbClr val="000000"/>
              </a:solidFill>
              <a:latin typeface="Arial" pitchFamily="34" charset="0"/>
              <a:cs typeface="Arial" pitchFamily="34" charset="0"/>
            </a:endParaRPr>
          </a:p>
        </p:txBody>
      </p:sp>
      <p:sp>
        <p:nvSpPr>
          <p:cNvPr id="23" name="Tekstboks 22"/>
          <p:cNvSpPr txBox="1"/>
          <p:nvPr/>
        </p:nvSpPr>
        <p:spPr>
          <a:xfrm>
            <a:off x="8218617" y="3594556"/>
            <a:ext cx="925383" cy="215444"/>
          </a:xfrm>
          <a:prstGeom prst="rect">
            <a:avLst/>
          </a:prstGeom>
          <a:noFill/>
        </p:spPr>
        <p:txBody>
          <a:bodyPr wrap="square" lIns="0" tIns="0" rIns="0" bIns="0" rtlCol="0">
            <a:spAutoFit/>
          </a:bodyPr>
          <a:lstStyle/>
          <a:p>
            <a:r>
              <a:rPr lang="da-DK" sz="1400" i="1" dirty="0" smtClean="0">
                <a:solidFill>
                  <a:srgbClr val="000000"/>
                </a:solidFill>
                <a:latin typeface="Arial" pitchFamily="34" charset="0"/>
                <a:cs typeface="Arial" pitchFamily="34" charset="0"/>
              </a:rPr>
              <a:t>Fremtid</a:t>
            </a:r>
            <a:endParaRPr lang="da-DK" sz="1400" i="1" dirty="0">
              <a:solidFill>
                <a:srgbClr val="000000"/>
              </a:solidFill>
              <a:latin typeface="Arial" pitchFamily="34" charset="0"/>
              <a:cs typeface="Arial" pitchFamily="34" charset="0"/>
            </a:endParaRPr>
          </a:p>
        </p:txBody>
      </p:sp>
      <p:sp>
        <p:nvSpPr>
          <p:cNvPr id="24" name="Tekstboks 23"/>
          <p:cNvSpPr txBox="1"/>
          <p:nvPr/>
        </p:nvSpPr>
        <p:spPr>
          <a:xfrm>
            <a:off x="2025650" y="3429000"/>
            <a:ext cx="4146550" cy="215444"/>
          </a:xfrm>
          <a:prstGeom prst="rect">
            <a:avLst/>
          </a:prstGeom>
          <a:noFill/>
        </p:spPr>
        <p:txBody>
          <a:bodyPr wrap="square" lIns="0" tIns="0" rIns="0" bIns="0" rtlCol="0">
            <a:spAutoFit/>
          </a:bodyPr>
          <a:lstStyle/>
          <a:p>
            <a:pPr algn="ctr"/>
            <a:r>
              <a:rPr lang="da-DK" sz="1400" i="1" cap="small" dirty="0" smtClean="0">
                <a:solidFill>
                  <a:schemeClr val="bg1">
                    <a:lumMod val="50000"/>
                  </a:schemeClr>
                </a:solidFill>
                <a:latin typeface="Arial" pitchFamily="34" charset="0"/>
                <a:cs typeface="Arial" pitchFamily="34" charset="0"/>
              </a:rPr>
              <a:t>Produktionens - &amp; (æstetikkens domæne)</a:t>
            </a:r>
            <a:endParaRPr lang="da-DK" sz="1400" i="1" cap="small" dirty="0">
              <a:solidFill>
                <a:schemeClr val="bg1">
                  <a:lumMod val="50000"/>
                </a:schemeClr>
              </a:solidFill>
              <a:latin typeface="Arial" pitchFamily="34" charset="0"/>
              <a:cs typeface="Arial" pitchFamily="34" charset="0"/>
            </a:endParaRPr>
          </a:p>
        </p:txBody>
      </p:sp>
      <p:sp>
        <p:nvSpPr>
          <p:cNvPr id="25" name="Tekstboks 24"/>
          <p:cNvSpPr txBox="1"/>
          <p:nvPr/>
        </p:nvSpPr>
        <p:spPr>
          <a:xfrm>
            <a:off x="1828800" y="3810000"/>
            <a:ext cx="4572000" cy="215444"/>
          </a:xfrm>
          <a:prstGeom prst="rect">
            <a:avLst/>
          </a:prstGeom>
          <a:noFill/>
        </p:spPr>
        <p:txBody>
          <a:bodyPr wrap="square" lIns="0" tIns="0" rIns="0" bIns="0" rtlCol="0">
            <a:spAutoFit/>
          </a:bodyPr>
          <a:lstStyle/>
          <a:p>
            <a:pPr algn="ctr"/>
            <a:r>
              <a:rPr lang="da-DK" sz="1400" i="1" cap="small" dirty="0" smtClean="0">
                <a:solidFill>
                  <a:srgbClr val="7F7F7F"/>
                </a:solidFill>
                <a:latin typeface="Arial" pitchFamily="34" charset="0"/>
                <a:cs typeface="Arial" pitchFamily="34" charset="0"/>
              </a:rPr>
              <a:t>De mange forklaringers – &amp; (Æstetikkens domæne)</a:t>
            </a:r>
            <a:endParaRPr lang="da-DK" sz="1400" i="1" cap="small" dirty="0">
              <a:solidFill>
                <a:srgbClr val="7F7F7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dirty="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23</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Tekstboks 6"/>
          <p:cNvSpPr txBox="1"/>
          <p:nvPr/>
        </p:nvSpPr>
        <p:spPr>
          <a:xfrm>
            <a:off x="748054" y="1143000"/>
            <a:ext cx="6186146" cy="738664"/>
          </a:xfrm>
          <a:prstGeom prst="rect">
            <a:avLst/>
          </a:prstGeom>
          <a:noFill/>
        </p:spPr>
        <p:txBody>
          <a:bodyPr wrap="square" lIns="0" tIns="0" rIns="0" bIns="0" rtlCol="0">
            <a:spAutoFit/>
          </a:bodyPr>
          <a:lstStyle/>
          <a:p>
            <a:r>
              <a:rPr lang="da-DK" sz="2400" dirty="0" smtClean="0">
                <a:solidFill>
                  <a:srgbClr val="000000"/>
                </a:solidFill>
                <a:latin typeface="Arial" pitchFamily="34" charset="0"/>
                <a:cs typeface="Arial" pitchFamily="34" charset="0"/>
              </a:rPr>
              <a:t>Interviewet som grundlæggende model i refleksion</a:t>
            </a:r>
            <a:endParaRPr lang="da-DK" sz="2400" dirty="0">
              <a:solidFill>
                <a:srgbClr val="000000"/>
              </a:solidFill>
              <a:latin typeface="Arial" pitchFamily="34" charset="0"/>
              <a:cs typeface="Arial" pitchFamily="34" charset="0"/>
            </a:endParaRPr>
          </a:p>
        </p:txBody>
      </p:sp>
      <p:sp>
        <p:nvSpPr>
          <p:cNvPr id="9" name="Ellipse 8"/>
          <p:cNvSpPr/>
          <p:nvPr/>
        </p:nvSpPr>
        <p:spPr>
          <a:xfrm>
            <a:off x="797400" y="2438400"/>
            <a:ext cx="687600" cy="685800"/>
          </a:xfrm>
          <a:prstGeom prst="ellips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ktangel 9"/>
          <p:cNvSpPr/>
          <p:nvPr/>
        </p:nvSpPr>
        <p:spPr>
          <a:xfrm>
            <a:off x="2667000" y="24384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Ellipse 10"/>
          <p:cNvSpPr/>
          <p:nvPr/>
        </p:nvSpPr>
        <p:spPr>
          <a:xfrm>
            <a:off x="762000" y="4267200"/>
            <a:ext cx="687600" cy="685800"/>
          </a:xfrm>
          <a:prstGeom prst="ellips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2" name="Ellipse 11"/>
          <p:cNvSpPr/>
          <p:nvPr/>
        </p:nvSpPr>
        <p:spPr>
          <a:xfrm>
            <a:off x="797400" y="2438400"/>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ktangel 12"/>
          <p:cNvSpPr/>
          <p:nvPr/>
        </p:nvSpPr>
        <p:spPr>
          <a:xfrm>
            <a:off x="2667000" y="43434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Ellipse 13"/>
          <p:cNvSpPr/>
          <p:nvPr/>
        </p:nvSpPr>
        <p:spPr>
          <a:xfrm>
            <a:off x="762000" y="4267200"/>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Ligebenet trekant 14"/>
          <p:cNvSpPr/>
          <p:nvPr/>
        </p:nvSpPr>
        <p:spPr>
          <a:xfrm>
            <a:off x="1447800" y="5105400"/>
            <a:ext cx="1143000" cy="609600"/>
          </a:xfrm>
          <a:prstGeom prst="triangl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Ellipse 15"/>
          <p:cNvSpPr/>
          <p:nvPr/>
        </p:nvSpPr>
        <p:spPr>
          <a:xfrm>
            <a:off x="5256000" y="2438400"/>
            <a:ext cx="687600" cy="685800"/>
          </a:xfrm>
          <a:prstGeom prst="ellips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ktangel 16"/>
          <p:cNvSpPr/>
          <p:nvPr/>
        </p:nvSpPr>
        <p:spPr>
          <a:xfrm>
            <a:off x="7084800" y="24384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ktangel 17"/>
          <p:cNvSpPr/>
          <p:nvPr/>
        </p:nvSpPr>
        <p:spPr>
          <a:xfrm>
            <a:off x="7086600" y="32766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ktangel 18"/>
          <p:cNvSpPr/>
          <p:nvPr/>
        </p:nvSpPr>
        <p:spPr>
          <a:xfrm>
            <a:off x="7086600" y="16002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Ellipse 19"/>
          <p:cNvSpPr/>
          <p:nvPr/>
        </p:nvSpPr>
        <p:spPr>
          <a:xfrm>
            <a:off x="5257800" y="2438400"/>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Ellipse 20"/>
          <p:cNvSpPr/>
          <p:nvPr/>
        </p:nvSpPr>
        <p:spPr>
          <a:xfrm rot="20160224">
            <a:off x="5134343" y="2024258"/>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Ellipse 21"/>
          <p:cNvSpPr/>
          <p:nvPr/>
        </p:nvSpPr>
        <p:spPr>
          <a:xfrm rot="1205933">
            <a:off x="5145370" y="2780698"/>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3" name="Ellipse 22"/>
          <p:cNvSpPr/>
          <p:nvPr/>
        </p:nvSpPr>
        <p:spPr>
          <a:xfrm>
            <a:off x="5257800" y="4419600"/>
            <a:ext cx="687600" cy="685800"/>
          </a:xfrm>
          <a:prstGeom prst="ellips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4" name="Rektangel 23"/>
          <p:cNvSpPr/>
          <p:nvPr/>
        </p:nvSpPr>
        <p:spPr>
          <a:xfrm>
            <a:off x="7086600" y="4419600"/>
            <a:ext cx="687600" cy="6858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5" name="Ligebenet trekant 24"/>
          <p:cNvSpPr/>
          <p:nvPr/>
        </p:nvSpPr>
        <p:spPr>
          <a:xfrm>
            <a:off x="4876800" y="5410200"/>
            <a:ext cx="1143000" cy="609600"/>
          </a:xfrm>
          <a:prstGeom prst="triangl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6" name="Ellipse 25"/>
          <p:cNvSpPr/>
          <p:nvPr/>
        </p:nvSpPr>
        <p:spPr>
          <a:xfrm>
            <a:off x="5257800" y="4343400"/>
            <a:ext cx="2557200" cy="6858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7" name="Ligebenet trekant 26"/>
          <p:cNvSpPr/>
          <p:nvPr/>
        </p:nvSpPr>
        <p:spPr>
          <a:xfrm>
            <a:off x="6172200" y="5410200"/>
            <a:ext cx="1143000" cy="609600"/>
          </a:xfrm>
          <a:prstGeom prst="triangl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8" name="Ligebenet trekant 27"/>
          <p:cNvSpPr/>
          <p:nvPr/>
        </p:nvSpPr>
        <p:spPr>
          <a:xfrm>
            <a:off x="7467600" y="5410200"/>
            <a:ext cx="1143000" cy="609600"/>
          </a:xfrm>
          <a:prstGeom prst="triangl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cxnSp>
        <p:nvCxnSpPr>
          <p:cNvPr id="30" name="Lige forbindelse 29"/>
          <p:cNvCxnSpPr/>
          <p:nvPr/>
        </p:nvCxnSpPr>
        <p:spPr>
          <a:xfrm>
            <a:off x="748054" y="4189412"/>
            <a:ext cx="7862546"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2" name="Lige forbindelse 31"/>
          <p:cNvCxnSpPr/>
          <p:nvPr/>
        </p:nvCxnSpPr>
        <p:spPr>
          <a:xfrm rot="5400000">
            <a:off x="2201834" y="4274372"/>
            <a:ext cx="4130732"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4" name="Tekstboks 33"/>
          <p:cNvSpPr txBox="1"/>
          <p:nvPr/>
        </p:nvSpPr>
        <p:spPr>
          <a:xfrm>
            <a:off x="797400" y="3581400"/>
            <a:ext cx="1564800" cy="246221"/>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Interview</a:t>
            </a:r>
            <a:endParaRPr lang="da-DK" sz="1600" dirty="0">
              <a:solidFill>
                <a:srgbClr val="000000"/>
              </a:solidFill>
              <a:latin typeface="Arial" pitchFamily="34" charset="0"/>
              <a:cs typeface="Arial" pitchFamily="34" charset="0"/>
            </a:endParaRPr>
          </a:p>
        </p:txBody>
      </p:sp>
      <p:sp>
        <p:nvSpPr>
          <p:cNvPr id="35" name="Tekstboks 34"/>
          <p:cNvSpPr txBox="1"/>
          <p:nvPr/>
        </p:nvSpPr>
        <p:spPr>
          <a:xfrm>
            <a:off x="824254" y="5867400"/>
            <a:ext cx="4509746" cy="492443"/>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Interview med observatør </a:t>
            </a:r>
          </a:p>
          <a:p>
            <a:r>
              <a:rPr lang="da-DK" sz="1600" dirty="0" smtClean="0">
                <a:solidFill>
                  <a:srgbClr val="000000"/>
                </a:solidFill>
                <a:latin typeface="Arial" pitchFamily="34" charset="0"/>
                <a:cs typeface="Arial" pitchFamily="34" charset="0"/>
              </a:rPr>
              <a:t>/ refleksionspartner</a:t>
            </a:r>
            <a:endParaRPr lang="da-DK" sz="1600" dirty="0">
              <a:solidFill>
                <a:srgbClr val="000000"/>
              </a:solidFill>
              <a:latin typeface="Arial" pitchFamily="34" charset="0"/>
              <a:cs typeface="Arial" pitchFamily="34" charset="0"/>
            </a:endParaRPr>
          </a:p>
        </p:txBody>
      </p:sp>
      <p:sp>
        <p:nvSpPr>
          <p:cNvPr id="36" name="Tekstboks 35"/>
          <p:cNvSpPr txBox="1"/>
          <p:nvPr/>
        </p:nvSpPr>
        <p:spPr>
          <a:xfrm>
            <a:off x="4572000" y="6416732"/>
            <a:ext cx="4038600" cy="246221"/>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Interview og reflekterende team</a:t>
            </a:r>
            <a:endParaRPr lang="da-DK" sz="1600" dirty="0">
              <a:solidFill>
                <a:srgbClr val="000000"/>
              </a:solidFill>
              <a:latin typeface="Arial" pitchFamily="34" charset="0"/>
              <a:cs typeface="Arial" pitchFamily="34" charset="0"/>
            </a:endParaRPr>
          </a:p>
        </p:txBody>
      </p:sp>
      <p:sp>
        <p:nvSpPr>
          <p:cNvPr id="37" name="Tekstboks 36"/>
          <p:cNvSpPr txBox="1"/>
          <p:nvPr/>
        </p:nvSpPr>
        <p:spPr>
          <a:xfrm>
            <a:off x="4420394" y="3827621"/>
            <a:ext cx="2437606" cy="246221"/>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Fokusgruppeinterview</a:t>
            </a:r>
            <a:endParaRPr lang="da-DK" sz="16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400" dirty="0" smtClean="0"/>
              <a:t>Opgave</a:t>
            </a:r>
            <a:endParaRPr lang="da-DK" sz="2400" dirty="0"/>
          </a:p>
        </p:txBody>
      </p:sp>
      <p:sp>
        <p:nvSpPr>
          <p:cNvPr id="6" name="Tekstboks 5"/>
          <p:cNvSpPr txBox="1"/>
          <p:nvPr/>
        </p:nvSpPr>
        <p:spPr>
          <a:xfrm>
            <a:off x="761999" y="2414092"/>
            <a:ext cx="8153401" cy="4431984"/>
          </a:xfrm>
          <a:prstGeom prst="rect">
            <a:avLst/>
          </a:prstGeom>
          <a:noFill/>
        </p:spPr>
        <p:txBody>
          <a:bodyPr wrap="square" lIns="0" tIns="0" rIns="0" bIns="0" rtlCol="0">
            <a:spAutoFit/>
          </a:bodyPr>
          <a:lstStyle/>
          <a:p>
            <a:r>
              <a:rPr lang="da-DK" dirty="0" smtClean="0">
                <a:latin typeface="Arial" pitchFamily="34" charset="0"/>
                <a:cs typeface="Arial" pitchFamily="34" charset="0"/>
              </a:rPr>
              <a:t>Gå sammen i jeres refleksionsgruppe</a:t>
            </a:r>
          </a:p>
          <a:p>
            <a:endParaRPr lang="da-DK" dirty="0" smtClean="0">
              <a:latin typeface="Arial" pitchFamily="34" charset="0"/>
              <a:cs typeface="Arial" pitchFamily="34" charset="0"/>
            </a:endParaRPr>
          </a:p>
          <a:p>
            <a:r>
              <a:rPr lang="da-DK" dirty="0" smtClean="0">
                <a:latin typeface="Arial" pitchFamily="34" charset="0"/>
                <a:cs typeface="Arial" pitchFamily="34" charset="0"/>
              </a:rPr>
              <a:t>Vælg en </a:t>
            </a:r>
            <a:r>
              <a:rPr lang="da-DK" dirty="0" err="1" smtClean="0">
                <a:latin typeface="Arial" pitchFamily="34" charset="0"/>
                <a:cs typeface="Arial" pitchFamily="34" charset="0"/>
              </a:rPr>
              <a:t>idè</a:t>
            </a:r>
            <a:r>
              <a:rPr lang="da-DK" dirty="0" smtClean="0">
                <a:latin typeface="Arial" pitchFamily="34" charset="0"/>
                <a:cs typeface="Arial" pitchFamily="34" charset="0"/>
              </a:rPr>
              <a:t> til et netværk.</a:t>
            </a:r>
          </a:p>
          <a:p>
            <a:endParaRPr lang="da-DK" dirty="0" smtClean="0">
              <a:latin typeface="Arial" pitchFamily="34" charset="0"/>
              <a:cs typeface="Arial" pitchFamily="34" charset="0"/>
            </a:endParaRPr>
          </a:p>
          <a:p>
            <a:r>
              <a:rPr lang="da-DK" dirty="0" smtClean="0">
                <a:latin typeface="Arial" pitchFamily="34" charset="0"/>
                <a:cs typeface="Arial" pitchFamily="34" charset="0"/>
              </a:rPr>
              <a:t>Vedkommende, hvis idé der skal arbejdes med, er facilitator.</a:t>
            </a:r>
          </a:p>
          <a:p>
            <a:endParaRPr lang="da-DK" dirty="0" smtClean="0">
              <a:latin typeface="Arial" pitchFamily="34" charset="0"/>
              <a:cs typeface="Arial" pitchFamily="34" charset="0"/>
            </a:endParaRPr>
          </a:p>
          <a:p>
            <a:r>
              <a:rPr lang="da-DK" dirty="0" smtClean="0">
                <a:latin typeface="Arial" pitchFamily="34" charset="0"/>
                <a:cs typeface="Arial" pitchFamily="34" charset="0"/>
              </a:rPr>
              <a:t>Refleksionsgruppen er netværket.</a:t>
            </a:r>
          </a:p>
          <a:p>
            <a:endParaRPr lang="da-DK" dirty="0" smtClean="0">
              <a:latin typeface="Arial" pitchFamily="34" charset="0"/>
              <a:cs typeface="Arial" pitchFamily="34" charset="0"/>
            </a:endParaRPr>
          </a:p>
          <a:p>
            <a:r>
              <a:rPr lang="da-DK" dirty="0" smtClean="0">
                <a:latin typeface="Arial" pitchFamily="34" charset="0"/>
                <a:cs typeface="Arial" pitchFamily="34" charset="0"/>
              </a:rPr>
              <a:t>I skal nu arbejde med at opstille et fælles mål for idéen, rammerne og hvilke kompetencer, der er brug for, for at lykkes med netværket.</a:t>
            </a:r>
          </a:p>
          <a:p>
            <a:endParaRPr lang="da-DK" dirty="0" smtClean="0">
              <a:latin typeface="Arial" pitchFamily="34" charset="0"/>
              <a:cs typeface="Arial" pitchFamily="34" charset="0"/>
            </a:endParaRPr>
          </a:p>
          <a:p>
            <a:r>
              <a:rPr lang="da-DK" dirty="0" smtClean="0">
                <a:latin typeface="Arial" pitchFamily="34" charset="0"/>
                <a:cs typeface="Arial" pitchFamily="34" charset="0"/>
              </a:rPr>
              <a:t>I har 50 minutter.</a:t>
            </a:r>
          </a:p>
          <a:p>
            <a:endParaRPr lang="da-DK" dirty="0" smtClean="0">
              <a:latin typeface="Arial" pitchFamily="34" charset="0"/>
              <a:cs typeface="Arial" pitchFamily="34" charset="0"/>
            </a:endParaRPr>
          </a:p>
          <a:p>
            <a:endParaRPr lang="da-DK" dirty="0" smtClean="0">
              <a:latin typeface="Arial" pitchFamily="34" charset="0"/>
              <a:cs typeface="Arial" pitchFamily="34" charset="0"/>
            </a:endParaRPr>
          </a:p>
          <a:p>
            <a:endParaRPr lang="da-DK" dirty="0" smtClean="0">
              <a:latin typeface="Arial" pitchFamily="34" charset="0"/>
              <a:cs typeface="Arial" pitchFamily="34" charset="0"/>
            </a:endParaRPr>
          </a:p>
          <a:p>
            <a:r>
              <a:rPr lang="da-DK" dirty="0" smtClean="0">
                <a:latin typeface="Arial" pitchFamily="34" charset="0"/>
                <a:cs typeface="Arial" pitchFamily="34" charset="0"/>
              </a:rPr>
              <a:t> </a:t>
            </a:r>
            <a:endParaRPr lang="da-DK"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dirty="0" smtClean="0"/>
              <a:t>En definition af socialt netværk</a:t>
            </a:r>
            <a:endParaRPr lang="da-DK" sz="2800" dirty="0"/>
          </a:p>
        </p:txBody>
      </p:sp>
      <p:sp>
        <p:nvSpPr>
          <p:cNvPr id="6" name="Tekstboks 5"/>
          <p:cNvSpPr txBox="1"/>
          <p:nvPr/>
        </p:nvSpPr>
        <p:spPr>
          <a:xfrm>
            <a:off x="762000" y="2414092"/>
            <a:ext cx="3733800" cy="2492990"/>
          </a:xfrm>
          <a:prstGeom prst="rect">
            <a:avLst/>
          </a:prstGeom>
          <a:noFill/>
        </p:spPr>
        <p:txBody>
          <a:bodyPr wrap="square" lIns="0" tIns="0" rIns="0" bIns="0" rtlCol="0">
            <a:spAutoFit/>
          </a:bodyPr>
          <a:lstStyle/>
          <a:p>
            <a:pPr>
              <a:buFont typeface="Arial"/>
              <a:buChar char="•"/>
            </a:pPr>
            <a:endParaRPr lang="da-DK" dirty="0" smtClean="0"/>
          </a:p>
          <a:p>
            <a:pPr>
              <a:buFont typeface="Arial"/>
              <a:buChar char="•"/>
            </a:pPr>
            <a:r>
              <a:rPr lang="da-DK" dirty="0" smtClean="0"/>
              <a:t>Social kontakt </a:t>
            </a:r>
          </a:p>
          <a:p>
            <a:pPr>
              <a:buFont typeface="Arial"/>
              <a:buChar char="•"/>
            </a:pPr>
            <a:r>
              <a:rPr lang="da-DK" dirty="0" smtClean="0"/>
              <a:t>Organisk </a:t>
            </a:r>
          </a:p>
          <a:p>
            <a:pPr>
              <a:buFont typeface="Arial"/>
              <a:buChar char="•"/>
            </a:pPr>
            <a:r>
              <a:rPr lang="da-DK" dirty="0" smtClean="0"/>
              <a:t>Løst koblet </a:t>
            </a:r>
          </a:p>
          <a:p>
            <a:pPr>
              <a:buFont typeface="Arial"/>
              <a:buChar char="•"/>
            </a:pPr>
            <a:r>
              <a:rPr lang="da-DK" dirty="0" smtClean="0"/>
              <a:t>Relationer </a:t>
            </a:r>
          </a:p>
          <a:p>
            <a:pPr>
              <a:buFont typeface="Arial"/>
              <a:buChar char="•"/>
            </a:pPr>
            <a:r>
              <a:rPr lang="da-DK" dirty="0" smtClean="0"/>
              <a:t>Frivilligt </a:t>
            </a:r>
          </a:p>
          <a:p>
            <a:pPr>
              <a:buFont typeface="Arial"/>
              <a:buChar char="•"/>
            </a:pPr>
            <a:r>
              <a:rPr lang="da-DK" dirty="0" smtClean="0"/>
              <a:t>Lystbetonet </a:t>
            </a:r>
          </a:p>
          <a:p>
            <a:pPr>
              <a:buFont typeface="Arial"/>
              <a:buChar char="•"/>
            </a:pPr>
            <a:r>
              <a:rPr lang="da-DK" dirty="0" smtClean="0"/>
              <a:t>Tillidsbaseret </a:t>
            </a:r>
          </a:p>
          <a:p>
            <a:pPr>
              <a:buFont typeface="Arial"/>
              <a:buChar char="•"/>
            </a:pPr>
            <a:r>
              <a:rPr lang="da-DK" dirty="0" smtClean="0"/>
              <a:t>Gensidigt bytteforhold </a:t>
            </a:r>
            <a:endParaRPr lang="da-DK" dirty="0">
              <a:solidFill>
                <a:schemeClr val="bg1"/>
              </a:solidFill>
              <a:latin typeface="Arial" pitchFamily="34" charset="0"/>
              <a:cs typeface="Arial" pitchFamily="34" charset="0"/>
            </a:endParaRPr>
          </a:p>
        </p:txBody>
      </p:sp>
      <p:sp>
        <p:nvSpPr>
          <p:cNvPr id="7" name="Tekstboks 6"/>
          <p:cNvSpPr txBox="1"/>
          <p:nvPr/>
        </p:nvSpPr>
        <p:spPr>
          <a:xfrm>
            <a:off x="748054" y="5562600"/>
            <a:ext cx="7646400" cy="369332"/>
          </a:xfrm>
          <a:prstGeom prst="rect">
            <a:avLst/>
          </a:prstGeom>
          <a:noFill/>
        </p:spPr>
        <p:txBody>
          <a:bodyPr wrap="square" lIns="0" tIns="0" rIns="0" bIns="0" rtlCol="0">
            <a:spAutoFit/>
          </a:bodyPr>
          <a:lstStyle/>
          <a:p>
            <a:r>
              <a:rPr lang="da-DK" sz="1200" dirty="0" smtClean="0">
                <a:solidFill>
                  <a:srgbClr val="000000"/>
                </a:solidFill>
                <a:latin typeface="Arial" pitchFamily="34" charset="0"/>
                <a:cs typeface="Arial" pitchFamily="34" charset="0"/>
              </a:rPr>
              <a:t>*Kilde:  Chefkonsulent Christian Ahlefeldt, DJØF Netværk</a:t>
            </a:r>
          </a:p>
          <a:p>
            <a:endParaRPr lang="da-DK"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Titel 5"/>
          <p:cNvSpPr>
            <a:spLocks noGrp="1"/>
          </p:cNvSpPr>
          <p:nvPr>
            <p:ph type="title"/>
          </p:nvPr>
        </p:nvSpPr>
        <p:spPr/>
        <p:txBody>
          <a:bodyPr>
            <a:normAutofit/>
          </a:bodyPr>
          <a:lstStyle/>
          <a:p>
            <a:r>
              <a:rPr lang="da-DK" sz="2800" dirty="0" smtClean="0"/>
              <a:t>Definition af netværk i AK</a:t>
            </a:r>
            <a:endParaRPr lang="da-DK" sz="2800" dirty="0"/>
          </a:p>
        </p:txBody>
      </p:sp>
      <p:sp>
        <p:nvSpPr>
          <p:cNvPr id="5" name="Tekstboks 4"/>
          <p:cNvSpPr txBox="1"/>
          <p:nvPr/>
        </p:nvSpPr>
        <p:spPr>
          <a:xfrm>
            <a:off x="685800" y="2587347"/>
            <a:ext cx="7848601" cy="2585323"/>
          </a:xfrm>
          <a:prstGeom prst="rect">
            <a:avLst/>
          </a:prstGeom>
          <a:noFill/>
        </p:spPr>
        <p:txBody>
          <a:bodyPr wrap="square" lIns="0" tIns="0" rIns="0" bIns="0" rtlCol="0">
            <a:spAutoFit/>
          </a:bodyPr>
          <a:lstStyle/>
          <a:p>
            <a:r>
              <a:rPr lang="da-DK" sz="1400" i="1" dirty="0" smtClean="0"/>
              <a:t>Netværk i AK skal tage sig af komplekse udfordringer med en større bredde i perspektiver for at kunne løses. De enkelte netværk er en midlertidig struktur skabt med et bestemt formål for øje,  som sættes i gang indenfor netværksstrukturen. </a:t>
            </a:r>
          </a:p>
          <a:p>
            <a:endParaRPr lang="da-DK" sz="1400" i="1" dirty="0" smtClean="0">
              <a:solidFill>
                <a:schemeClr val="bg1"/>
              </a:solidFill>
              <a:latin typeface="Arial" pitchFamily="34" charset="0"/>
              <a:cs typeface="Arial" pitchFamily="34" charset="0"/>
            </a:endParaRPr>
          </a:p>
          <a:p>
            <a:r>
              <a:rPr lang="da-DK" sz="1400" i="1" dirty="0" smtClean="0"/>
              <a:t>De netværk, som etableres indenfor netværksstrukturen, vil være særligt udvalgte til at eksperimentere med at finde løsninger på udfordringer, som har særligt fokus, enten i direktørforum, chefforum, kommunalbestyrelsen eller andre steder.  </a:t>
            </a:r>
          </a:p>
          <a:p>
            <a:endParaRPr lang="da-DK" sz="1400" i="1" dirty="0" smtClean="0"/>
          </a:p>
          <a:p>
            <a:r>
              <a:rPr lang="da-DK" sz="1400" i="1" dirty="0" smtClean="0"/>
              <a:t>Der udpeges en netværksleder for hvert netværk, der skal lede, </a:t>
            </a:r>
            <a:r>
              <a:rPr lang="da-DK" sz="1400" i="1" dirty="0" err="1" smtClean="0"/>
              <a:t>facilitere</a:t>
            </a:r>
            <a:r>
              <a:rPr lang="da-DK" sz="1400" i="1" dirty="0" smtClean="0"/>
              <a:t> og relationelt koordinere netværkene.</a:t>
            </a:r>
          </a:p>
          <a:p>
            <a:endParaRPr lang="da-DK" sz="1400" dirty="0" smtClean="0"/>
          </a:p>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a:xfrm>
            <a:off x="748054" y="1143000"/>
            <a:ext cx="7646400" cy="1076400"/>
          </a:xfrm>
        </p:spPr>
        <p:txBody>
          <a:bodyPr>
            <a:normAutofit/>
          </a:bodyPr>
          <a:lstStyle/>
          <a:p>
            <a:r>
              <a:rPr lang="da-DK" sz="2400" b="1" dirty="0" smtClean="0"/>
              <a:t>Netværkskontrakten: "Et netværk i Albertslund"</a:t>
            </a:r>
            <a:br>
              <a:rPr lang="da-DK" sz="2400" b="1" dirty="0" smtClean="0"/>
            </a:br>
            <a:endParaRPr lang="da-DK" sz="2400" dirty="0"/>
          </a:p>
        </p:txBody>
      </p:sp>
      <p:sp>
        <p:nvSpPr>
          <p:cNvPr id="6" name="Tekstboks 5"/>
          <p:cNvSpPr txBox="1"/>
          <p:nvPr/>
        </p:nvSpPr>
        <p:spPr>
          <a:xfrm>
            <a:off x="762000" y="1676400"/>
            <a:ext cx="7924800" cy="5416869"/>
          </a:xfrm>
          <a:prstGeom prst="rect">
            <a:avLst/>
          </a:prstGeom>
          <a:noFill/>
        </p:spPr>
        <p:txBody>
          <a:bodyPr wrap="square" lIns="0" tIns="0" rIns="0" bIns="0" rtlCol="0">
            <a:spAutoFit/>
          </a:bodyPr>
          <a:lstStyle/>
          <a:p>
            <a:r>
              <a:rPr lang="da-DK" sz="1600" dirty="0" smtClean="0">
                <a:latin typeface="Arial"/>
                <a:cs typeface="Arial"/>
              </a:rPr>
              <a:t>For hvert netværk laves der en netværkskontrakt baseret på skabelonen "Et netværk i Albertslund". Kontrakten udfyldes i tre faser. </a:t>
            </a:r>
          </a:p>
          <a:p>
            <a:endParaRPr lang="da-DK" sz="1600" dirty="0" smtClean="0">
              <a:latin typeface="Arial"/>
              <a:cs typeface="Arial"/>
            </a:endParaRPr>
          </a:p>
          <a:p>
            <a:pPr lvl="1"/>
            <a:r>
              <a:rPr lang="da-DK" sz="1600" u="sng" dirty="0" smtClean="0">
                <a:latin typeface="Arial"/>
                <a:cs typeface="Arial"/>
              </a:rPr>
              <a:t>Første fase</a:t>
            </a:r>
            <a:r>
              <a:rPr lang="da-DK" sz="1600" dirty="0" smtClean="0">
                <a:latin typeface="Arial"/>
                <a:cs typeface="Arial"/>
              </a:rPr>
              <a:t> er ved beslutning om at sætte et netværk i gang. Her beskrives </a:t>
            </a:r>
            <a:r>
              <a:rPr lang="da-DK" sz="1600" b="1" dirty="0" smtClean="0">
                <a:latin typeface="Arial"/>
                <a:cs typeface="Arial"/>
              </a:rPr>
              <a:t>formålet med at etablere et netværk og baggrunden </a:t>
            </a:r>
            <a:r>
              <a:rPr lang="da-DK" sz="1600" dirty="0" smtClean="0">
                <a:latin typeface="Arial"/>
                <a:cs typeface="Arial"/>
              </a:rPr>
              <a:t>for ønsket om/behovet for at arbejde med det formål. Denne del af kontrakten udfyldes af netværkskonsulenterne i samarbejde med netværksdirektøren og evt. relevante interessenter.</a:t>
            </a:r>
          </a:p>
          <a:p>
            <a:pPr lvl="1"/>
            <a:endParaRPr lang="da-DK" sz="1600" dirty="0" smtClean="0">
              <a:latin typeface="Arial"/>
              <a:cs typeface="Arial"/>
            </a:endParaRPr>
          </a:p>
          <a:p>
            <a:pPr lvl="1"/>
            <a:r>
              <a:rPr lang="da-DK" sz="1600" u="sng" dirty="0" smtClean="0">
                <a:latin typeface="Arial"/>
                <a:cs typeface="Arial"/>
              </a:rPr>
              <a:t>Anden fase</a:t>
            </a:r>
            <a:r>
              <a:rPr lang="da-DK" sz="1600" dirty="0" smtClean="0">
                <a:latin typeface="Arial"/>
                <a:cs typeface="Arial"/>
              </a:rPr>
              <a:t> er, når netværkslederen er udvalgt. I denne fase skal netværkets </a:t>
            </a:r>
            <a:r>
              <a:rPr lang="da-DK" sz="1600" b="1" dirty="0" smtClean="0">
                <a:latin typeface="Arial"/>
                <a:cs typeface="Arial"/>
              </a:rPr>
              <a:t>rammer, (herunder varighed) og råderum </a:t>
            </a:r>
            <a:r>
              <a:rPr lang="da-DK" sz="1600" dirty="0" smtClean="0">
                <a:latin typeface="Arial"/>
                <a:cs typeface="Arial"/>
              </a:rPr>
              <a:t>(netværkslederens ledelsesrum og råderet over netværksdeltagerne) beskrives. Netværkslederen udfylder denne del af kontrakten i samarbejde med netværksdirektøren og evt. netværkskonsulenterne.</a:t>
            </a:r>
          </a:p>
          <a:p>
            <a:pPr lvl="1"/>
            <a:endParaRPr lang="da-DK" sz="1600" dirty="0" smtClean="0">
              <a:latin typeface="Arial"/>
              <a:cs typeface="Arial"/>
            </a:endParaRPr>
          </a:p>
          <a:p>
            <a:pPr lvl="1"/>
            <a:r>
              <a:rPr lang="da-DK" sz="1600" dirty="0" smtClean="0">
                <a:latin typeface="Arial"/>
                <a:cs typeface="Arial"/>
              </a:rPr>
              <a:t>Den </a:t>
            </a:r>
            <a:r>
              <a:rPr lang="da-DK" sz="1600" u="sng" dirty="0" smtClean="0">
                <a:latin typeface="Arial"/>
                <a:cs typeface="Arial"/>
              </a:rPr>
              <a:t>tredje fase</a:t>
            </a:r>
            <a:r>
              <a:rPr lang="da-DK" sz="1600" dirty="0" smtClean="0">
                <a:latin typeface="Arial"/>
                <a:cs typeface="Arial"/>
              </a:rPr>
              <a:t> i netværkskontrakten er, når der holdes opstartsworkshop for alle netværksdeltagerne. I denne del beskrives, </a:t>
            </a:r>
            <a:r>
              <a:rPr lang="da-DK" sz="1600" b="1" dirty="0" smtClean="0">
                <a:latin typeface="Arial"/>
                <a:cs typeface="Arial"/>
              </a:rPr>
              <a:t>hvordan deltagerne forstår formålet med netværket</a:t>
            </a:r>
            <a:r>
              <a:rPr lang="da-DK" sz="1600" dirty="0" smtClean="0">
                <a:latin typeface="Arial"/>
                <a:cs typeface="Arial"/>
              </a:rPr>
              <a:t>, og hvordan der skal arbejdes med det. Spilleregler for netværket skal beskrives. Denne del af kontrakten udfyldes af netværkslederen på baggrund af startworkshoppen. </a:t>
            </a:r>
          </a:p>
          <a:p>
            <a:r>
              <a:rPr lang="da-DK" sz="1600" dirty="0" smtClean="0">
                <a:latin typeface="Arial"/>
                <a:cs typeface="Arial"/>
              </a:rPr>
              <a:t>  </a:t>
            </a:r>
          </a:p>
          <a:p>
            <a:endParaRPr lang="da-DK" sz="16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Rektangel 5"/>
          <p:cNvSpPr/>
          <p:nvPr/>
        </p:nvSpPr>
        <p:spPr>
          <a:xfrm>
            <a:off x="1066800" y="1447800"/>
            <a:ext cx="7315200" cy="430887"/>
          </a:xfrm>
          <a:prstGeom prst="rect">
            <a:avLst/>
          </a:prstGeom>
        </p:spPr>
        <p:txBody>
          <a:bodyPr wrap="square">
            <a:spAutoFit/>
          </a:bodyPr>
          <a:lstStyle/>
          <a:p>
            <a:pPr>
              <a:lnSpc>
                <a:spcPct val="90000"/>
              </a:lnSpc>
              <a:buFontTx/>
              <a:buNone/>
            </a:pPr>
            <a:r>
              <a:rPr lang="da-DK" sz="2400" dirty="0" smtClean="0">
                <a:latin typeface="Arial"/>
                <a:ea typeface="Times New Roman" charset="0"/>
                <a:cs typeface="Arial"/>
              </a:rPr>
              <a:t>4 R i netværksledelse</a:t>
            </a:r>
            <a:endParaRPr lang="da-DK" dirty="0">
              <a:latin typeface="Arial"/>
              <a:cs typeface="Arial"/>
            </a:endParaRPr>
          </a:p>
        </p:txBody>
      </p:sp>
      <p:sp>
        <p:nvSpPr>
          <p:cNvPr id="5" name="Rektangel 4"/>
          <p:cNvSpPr/>
          <p:nvPr/>
        </p:nvSpPr>
        <p:spPr>
          <a:xfrm>
            <a:off x="1143000" y="2239848"/>
            <a:ext cx="7315200" cy="3856152"/>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7" name="Rektangel 6"/>
          <p:cNvSpPr/>
          <p:nvPr/>
        </p:nvSpPr>
        <p:spPr>
          <a:xfrm>
            <a:off x="2399623" y="3124200"/>
            <a:ext cx="4991777" cy="2133600"/>
          </a:xfrm>
          <a:prstGeom prst="rect">
            <a:avLst/>
          </a:prstGeom>
          <a:solidFill>
            <a:schemeClr val="bg2">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8" name="Tekstboks 7"/>
          <p:cNvSpPr txBox="1"/>
          <p:nvPr/>
        </p:nvSpPr>
        <p:spPr>
          <a:xfrm>
            <a:off x="2399623" y="2590800"/>
            <a:ext cx="1638977" cy="215444"/>
          </a:xfrm>
          <a:prstGeom prst="rect">
            <a:avLst/>
          </a:prstGeom>
          <a:noFill/>
        </p:spPr>
        <p:txBody>
          <a:bodyPr wrap="square" lIns="0" tIns="0" rIns="0" bIns="0" rtlCol="0">
            <a:spAutoFit/>
          </a:bodyPr>
          <a:lstStyle/>
          <a:p>
            <a:r>
              <a:rPr lang="da-DK" sz="1400" dirty="0" smtClean="0">
                <a:solidFill>
                  <a:schemeClr val="bg1"/>
                </a:solidFill>
                <a:latin typeface="Arial" pitchFamily="34" charset="0"/>
                <a:cs typeface="Arial" pitchFamily="34" charset="0"/>
              </a:rPr>
              <a:t>Systemets kontekst</a:t>
            </a:r>
            <a:endParaRPr lang="da-DK" sz="1400" dirty="0">
              <a:solidFill>
                <a:schemeClr val="bg1"/>
              </a:solidFill>
              <a:latin typeface="Arial" pitchFamily="34" charset="0"/>
              <a:cs typeface="Arial" pitchFamily="34" charset="0"/>
            </a:endParaRPr>
          </a:p>
        </p:txBody>
      </p:sp>
      <p:sp>
        <p:nvSpPr>
          <p:cNvPr id="9" name="Tekstboks 8"/>
          <p:cNvSpPr txBox="1"/>
          <p:nvPr/>
        </p:nvSpPr>
        <p:spPr>
          <a:xfrm>
            <a:off x="2475823" y="3200400"/>
            <a:ext cx="2019977" cy="215444"/>
          </a:xfrm>
          <a:prstGeom prst="rect">
            <a:avLst/>
          </a:prstGeom>
          <a:noFill/>
        </p:spPr>
        <p:txBody>
          <a:bodyPr wrap="square" lIns="0" tIns="0" rIns="0" bIns="0" rtlCol="0">
            <a:spAutoFit/>
          </a:bodyPr>
          <a:lstStyle/>
          <a:p>
            <a:r>
              <a:rPr lang="da-DK" sz="1400" dirty="0" smtClean="0">
                <a:solidFill>
                  <a:schemeClr val="bg1"/>
                </a:solidFill>
                <a:latin typeface="Arial" pitchFamily="34" charset="0"/>
                <a:cs typeface="Arial" pitchFamily="34" charset="0"/>
              </a:rPr>
              <a:t>Systemets </a:t>
            </a:r>
            <a:r>
              <a:rPr lang="da-DK" sz="1400" dirty="0" err="1" smtClean="0">
                <a:solidFill>
                  <a:schemeClr val="bg1"/>
                </a:solidFill>
                <a:latin typeface="Arial" pitchFamily="34" charset="0"/>
                <a:cs typeface="Arial" pitchFamily="34" charset="0"/>
              </a:rPr>
              <a:t>homeostase</a:t>
            </a:r>
            <a:endParaRPr lang="da-DK" sz="1400" dirty="0">
              <a:solidFill>
                <a:schemeClr val="bg1"/>
              </a:solidFill>
              <a:latin typeface="Arial" pitchFamily="34" charset="0"/>
              <a:cs typeface="Arial" pitchFamily="34" charset="0"/>
            </a:endParaRPr>
          </a:p>
        </p:txBody>
      </p:sp>
      <p:cxnSp>
        <p:nvCxnSpPr>
          <p:cNvPr id="11" name="Lige pilforbindelse 10"/>
          <p:cNvCxnSpPr/>
          <p:nvPr/>
        </p:nvCxnSpPr>
        <p:spPr>
          <a:xfrm rot="10800000">
            <a:off x="3733800" y="4114800"/>
            <a:ext cx="1905000" cy="1588"/>
          </a:xfrm>
          <a:prstGeom prst="straightConnector1">
            <a:avLst/>
          </a:prstGeom>
          <a:ln w="3175">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kstboks 12"/>
          <p:cNvSpPr txBox="1"/>
          <p:nvPr/>
        </p:nvSpPr>
        <p:spPr>
          <a:xfrm>
            <a:off x="2780624" y="3962400"/>
            <a:ext cx="1257976" cy="246221"/>
          </a:xfrm>
          <a:prstGeom prst="rect">
            <a:avLst/>
          </a:prstGeom>
          <a:noFill/>
        </p:spPr>
        <p:txBody>
          <a:bodyPr wrap="square" lIns="0" tIns="0" rIns="0" bIns="0" rtlCol="0">
            <a:spAutoFit/>
          </a:bodyPr>
          <a:lstStyle/>
          <a:p>
            <a:r>
              <a:rPr lang="da-DK" sz="1600" cap="small" dirty="0" smtClean="0">
                <a:solidFill>
                  <a:schemeClr val="bg1"/>
                </a:solidFill>
                <a:latin typeface="Arial" pitchFamily="34" charset="0"/>
                <a:cs typeface="Arial" pitchFamily="34" charset="0"/>
              </a:rPr>
              <a:t>Retning</a:t>
            </a:r>
            <a:endParaRPr lang="da-DK" sz="1600" cap="small" dirty="0">
              <a:solidFill>
                <a:schemeClr val="bg1"/>
              </a:solidFill>
              <a:latin typeface="Arial" pitchFamily="34" charset="0"/>
              <a:cs typeface="Arial" pitchFamily="34" charset="0"/>
            </a:endParaRPr>
          </a:p>
        </p:txBody>
      </p:sp>
      <p:cxnSp>
        <p:nvCxnSpPr>
          <p:cNvPr id="17" name="Lige forbindelse 16"/>
          <p:cNvCxnSpPr/>
          <p:nvPr/>
        </p:nvCxnSpPr>
        <p:spPr>
          <a:xfrm rot="5400000">
            <a:off x="4343400" y="4114800"/>
            <a:ext cx="9144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kstboks 17"/>
          <p:cNvSpPr txBox="1"/>
          <p:nvPr/>
        </p:nvSpPr>
        <p:spPr>
          <a:xfrm>
            <a:off x="5791200" y="3944779"/>
            <a:ext cx="1219200" cy="246221"/>
          </a:xfrm>
          <a:prstGeom prst="rect">
            <a:avLst/>
          </a:prstGeom>
          <a:noFill/>
        </p:spPr>
        <p:txBody>
          <a:bodyPr wrap="square" lIns="0" tIns="0" rIns="0" bIns="0" rtlCol="0">
            <a:spAutoFit/>
          </a:bodyPr>
          <a:lstStyle/>
          <a:p>
            <a:r>
              <a:rPr lang="da-DK" sz="1600" cap="small" dirty="0" smtClean="0">
                <a:solidFill>
                  <a:schemeClr val="bg1"/>
                </a:solidFill>
                <a:latin typeface="Arial" pitchFamily="34" charset="0"/>
                <a:cs typeface="Arial" pitchFamily="34" charset="0"/>
              </a:rPr>
              <a:t>Relationer</a:t>
            </a:r>
            <a:endParaRPr lang="da-DK" sz="1600" cap="small" dirty="0">
              <a:solidFill>
                <a:schemeClr val="bg1"/>
              </a:solidFill>
              <a:latin typeface="Arial" pitchFamily="34" charset="0"/>
              <a:cs typeface="Arial" pitchFamily="34" charset="0"/>
            </a:endParaRPr>
          </a:p>
        </p:txBody>
      </p:sp>
      <p:sp>
        <p:nvSpPr>
          <p:cNvPr id="19" name="Tekstboks 18"/>
          <p:cNvSpPr txBox="1"/>
          <p:nvPr/>
        </p:nvSpPr>
        <p:spPr>
          <a:xfrm>
            <a:off x="3810000" y="4630579"/>
            <a:ext cx="1981200" cy="246221"/>
          </a:xfrm>
          <a:prstGeom prst="rect">
            <a:avLst/>
          </a:prstGeom>
          <a:noFill/>
        </p:spPr>
        <p:txBody>
          <a:bodyPr wrap="square" lIns="0" tIns="0" rIns="0" bIns="0" rtlCol="0">
            <a:spAutoFit/>
          </a:bodyPr>
          <a:lstStyle/>
          <a:p>
            <a:pPr algn="ctr"/>
            <a:r>
              <a:rPr lang="da-DK" sz="1600" cap="small" dirty="0" smtClean="0">
                <a:solidFill>
                  <a:schemeClr val="bg1"/>
                </a:solidFill>
                <a:latin typeface="Arial" pitchFamily="34" charset="0"/>
                <a:cs typeface="Arial" pitchFamily="34" charset="0"/>
              </a:rPr>
              <a:t>Rammer</a:t>
            </a:r>
            <a:endParaRPr lang="da-DK" sz="1600" cap="small" dirty="0">
              <a:solidFill>
                <a:schemeClr val="bg1"/>
              </a:solidFill>
              <a:latin typeface="Arial" pitchFamily="34" charset="0"/>
              <a:cs typeface="Arial" pitchFamily="34" charset="0"/>
            </a:endParaRPr>
          </a:p>
        </p:txBody>
      </p:sp>
      <p:sp>
        <p:nvSpPr>
          <p:cNvPr id="20" name="Tekstboks 19"/>
          <p:cNvSpPr txBox="1"/>
          <p:nvPr/>
        </p:nvSpPr>
        <p:spPr>
          <a:xfrm>
            <a:off x="4038600" y="3415844"/>
            <a:ext cx="1524000" cy="246221"/>
          </a:xfrm>
          <a:prstGeom prst="rect">
            <a:avLst/>
          </a:prstGeom>
          <a:noFill/>
        </p:spPr>
        <p:txBody>
          <a:bodyPr wrap="square" lIns="0" tIns="0" rIns="0" bIns="0" rtlCol="0">
            <a:spAutoFit/>
          </a:bodyPr>
          <a:lstStyle/>
          <a:p>
            <a:pPr algn="ctr"/>
            <a:r>
              <a:rPr lang="da-DK" sz="1600" cap="small" dirty="0" smtClean="0">
                <a:solidFill>
                  <a:schemeClr val="bg1"/>
                </a:solidFill>
                <a:latin typeface="Arial" pitchFamily="34" charset="0"/>
                <a:cs typeface="Arial" pitchFamily="34" charset="0"/>
              </a:rPr>
              <a:t>Råderum</a:t>
            </a:r>
            <a:endParaRPr lang="da-DK" sz="1600" cap="small" dirty="0">
              <a:solidFill>
                <a:schemeClr val="bg1"/>
              </a:solidFill>
              <a:latin typeface="Arial" pitchFamily="34" charset="0"/>
              <a:cs typeface="Arial" pitchFamily="34" charset="0"/>
            </a:endParaRPr>
          </a:p>
        </p:txBody>
      </p:sp>
      <p:sp>
        <p:nvSpPr>
          <p:cNvPr id="21" name="Tekstboks 20"/>
          <p:cNvSpPr txBox="1"/>
          <p:nvPr/>
        </p:nvSpPr>
        <p:spPr>
          <a:xfrm>
            <a:off x="1143000" y="6444734"/>
            <a:ext cx="5638800" cy="369332"/>
          </a:xfrm>
          <a:prstGeom prst="rect">
            <a:avLst/>
          </a:prstGeom>
          <a:noFill/>
        </p:spPr>
        <p:txBody>
          <a:bodyPr wrap="square" lIns="0" tIns="0" rIns="0" bIns="0" rtlCol="0">
            <a:spAutoFit/>
          </a:bodyPr>
          <a:lstStyle/>
          <a:p>
            <a:r>
              <a:rPr lang="da-DK" sz="1200" dirty="0" smtClean="0">
                <a:solidFill>
                  <a:srgbClr val="000000"/>
                </a:solidFill>
                <a:latin typeface="Arial" pitchFamily="34" charset="0"/>
                <a:cs typeface="Arial" pitchFamily="34" charset="0"/>
              </a:rPr>
              <a:t>Kilde: Systemisk Ledelse i praksis; Thorkild Molly </a:t>
            </a:r>
            <a:r>
              <a:rPr lang="da-DK" sz="1200" dirty="0" err="1" smtClean="0">
                <a:solidFill>
                  <a:srgbClr val="000000"/>
                </a:solidFill>
                <a:latin typeface="Arial" pitchFamily="34" charset="0"/>
                <a:cs typeface="Arial" pitchFamily="34" charset="0"/>
              </a:rPr>
              <a:t>Søholm</a:t>
            </a:r>
            <a:r>
              <a:rPr lang="da-DK" sz="1200" dirty="0" smtClean="0">
                <a:solidFill>
                  <a:srgbClr val="000000"/>
                </a:solidFill>
                <a:latin typeface="Arial" pitchFamily="34" charset="0"/>
                <a:cs typeface="Arial" pitchFamily="34" charset="0"/>
              </a:rPr>
              <a:t> &amp; Andreas Juhl; Erhvervspsykologisk Tidsskrift nr. 5 2004</a:t>
            </a:r>
            <a:endParaRPr lang="da-DK" sz="12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b="1" dirty="0" smtClean="0"/>
              <a:t>Netværksrammer – at nå målet</a:t>
            </a:r>
            <a:br>
              <a:rPr lang="da-DK" sz="2800" b="1" dirty="0" smtClean="0"/>
            </a:br>
            <a:r>
              <a:rPr lang="da-DK" sz="2800" b="1" dirty="0" smtClean="0"/>
              <a:t>Implementering</a:t>
            </a:r>
            <a:endParaRPr lang="da-DK" sz="2800" dirty="0"/>
          </a:p>
        </p:txBody>
      </p:sp>
      <p:sp>
        <p:nvSpPr>
          <p:cNvPr id="7" name="Tekstboks 6"/>
          <p:cNvSpPr txBox="1"/>
          <p:nvPr/>
        </p:nvSpPr>
        <p:spPr>
          <a:xfrm>
            <a:off x="762000" y="2590800"/>
            <a:ext cx="7632454" cy="3693319"/>
          </a:xfrm>
          <a:prstGeom prst="rect">
            <a:avLst/>
          </a:prstGeom>
          <a:noFill/>
        </p:spPr>
        <p:txBody>
          <a:bodyPr wrap="square" lIns="0" tIns="0" rIns="0" bIns="0" rtlCol="0">
            <a:spAutoFit/>
          </a:bodyPr>
          <a:lstStyle/>
          <a:p>
            <a:r>
              <a:rPr lang="da-DK" sz="1600" b="1" dirty="0" smtClean="0">
                <a:latin typeface="Arial"/>
                <a:cs typeface="Arial"/>
              </a:rPr>
              <a:t> </a:t>
            </a:r>
          </a:p>
          <a:p>
            <a:pPr lvl="0"/>
            <a:r>
              <a:rPr lang="da-DK" sz="1600" dirty="0" smtClean="0">
                <a:latin typeface="Arial"/>
                <a:cs typeface="Arial"/>
              </a:rPr>
              <a:t>Det er en del af netværksarbejdet at komme med </a:t>
            </a:r>
            <a:r>
              <a:rPr lang="da-DK" sz="1600" b="1" dirty="0" smtClean="0">
                <a:latin typeface="Arial"/>
                <a:cs typeface="Arial"/>
              </a:rPr>
              <a:t>anbefalinger til implementering</a:t>
            </a:r>
            <a:r>
              <a:rPr lang="da-DK" sz="1600" dirty="0" smtClean="0">
                <a:latin typeface="Arial"/>
                <a:cs typeface="Arial"/>
              </a:rPr>
              <a:t>.</a:t>
            </a:r>
          </a:p>
          <a:p>
            <a:pPr lvl="0"/>
            <a:endParaRPr lang="da-DK" sz="1600" dirty="0" smtClean="0">
              <a:latin typeface="Arial"/>
              <a:cs typeface="Arial"/>
            </a:endParaRPr>
          </a:p>
          <a:p>
            <a:pPr lvl="0"/>
            <a:r>
              <a:rPr lang="da-DK" sz="1600" dirty="0" smtClean="0">
                <a:latin typeface="Arial"/>
                <a:cs typeface="Arial"/>
              </a:rPr>
              <a:t>Når et netværk kommer frem til </a:t>
            </a:r>
            <a:r>
              <a:rPr lang="da-DK" sz="1600" b="1" dirty="0" smtClean="0">
                <a:latin typeface="Arial"/>
                <a:cs typeface="Arial"/>
              </a:rPr>
              <a:t>forslag til </a:t>
            </a:r>
            <a:r>
              <a:rPr lang="da-DK" sz="1600" dirty="0" smtClean="0">
                <a:latin typeface="Arial"/>
                <a:cs typeface="Arial"/>
              </a:rPr>
              <a:t>ændring af praksis, indførelse af ny praksis eller lignende, kan det håndteres på to måder.</a:t>
            </a:r>
          </a:p>
          <a:p>
            <a:pPr lvl="0"/>
            <a:endParaRPr lang="da-DK" sz="1600" dirty="0" smtClean="0">
              <a:latin typeface="Arial"/>
              <a:cs typeface="Arial"/>
            </a:endParaRPr>
          </a:p>
          <a:p>
            <a:pPr lvl="0"/>
            <a:r>
              <a:rPr lang="da-DK" sz="1600" dirty="0" smtClean="0">
                <a:latin typeface="Arial"/>
                <a:cs typeface="Arial"/>
              </a:rPr>
              <a:t>Hvis det umiddelbart kan lade sig gøre at ændre på praksis uden det får større økonomiske eller medarbejdermæssige konsekvenser, sker implementeringen indenfor den almindelige ledelsesstruktur.</a:t>
            </a:r>
          </a:p>
          <a:p>
            <a:pPr lvl="0"/>
            <a:endParaRPr lang="da-DK" sz="1600" dirty="0" smtClean="0">
              <a:latin typeface="Arial"/>
              <a:cs typeface="Arial"/>
            </a:endParaRPr>
          </a:p>
          <a:p>
            <a:pPr lvl="0"/>
            <a:r>
              <a:rPr lang="da-DK" sz="1600" dirty="0" smtClean="0">
                <a:latin typeface="Arial"/>
                <a:cs typeface="Arial"/>
              </a:rPr>
              <a:t>Hvis det derimod medfører større omlægninger, økonomiske konsekvenser,  </a:t>
            </a:r>
            <a:r>
              <a:rPr lang="da-DK" sz="1600" dirty="0" err="1" smtClean="0">
                <a:latin typeface="Arial"/>
                <a:cs typeface="Arial"/>
              </a:rPr>
              <a:t>omdispone-ringer</a:t>
            </a:r>
            <a:r>
              <a:rPr lang="da-DK" sz="1600" dirty="0" smtClean="0">
                <a:latin typeface="Arial"/>
                <a:cs typeface="Arial"/>
              </a:rPr>
              <a:t>, ændringer i områdebevillinger eller lignende, indstiller netværksdirektøren på </a:t>
            </a:r>
            <a:r>
              <a:rPr lang="da-DK" sz="1600" dirty="0" err="1" smtClean="0">
                <a:latin typeface="Arial"/>
                <a:cs typeface="Arial"/>
              </a:rPr>
              <a:t>bag-grund</a:t>
            </a:r>
            <a:r>
              <a:rPr lang="da-DK" sz="1600" dirty="0" smtClean="0">
                <a:latin typeface="Arial"/>
                <a:cs typeface="Arial"/>
              </a:rPr>
              <a:t> af netværkets anbefalinger til rette vedkommende beslutningstagere, herunder kommunalbestyrelsen og chefforum.</a:t>
            </a:r>
          </a:p>
          <a:p>
            <a:endParaRPr lang="da-DK" sz="16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dirty="0" smtClean="0"/>
              <a:t>Paradokser i netværksledelse</a:t>
            </a:r>
            <a:endParaRPr lang="da-DK" sz="2800" dirty="0"/>
          </a:p>
        </p:txBody>
      </p:sp>
      <p:sp>
        <p:nvSpPr>
          <p:cNvPr id="6" name="Tekstboks 5"/>
          <p:cNvSpPr txBox="1"/>
          <p:nvPr/>
        </p:nvSpPr>
        <p:spPr>
          <a:xfrm>
            <a:off x="762000" y="2729805"/>
            <a:ext cx="7010400" cy="1661994"/>
          </a:xfrm>
          <a:prstGeom prst="rect">
            <a:avLst/>
          </a:prstGeom>
          <a:noFill/>
        </p:spPr>
        <p:txBody>
          <a:bodyPr wrap="square" lIns="0" tIns="0" rIns="0" bIns="0" rtlCol="0">
            <a:spAutoFit/>
          </a:bodyPr>
          <a:lstStyle/>
          <a:p>
            <a:pPr marL="342900" indent="-342900">
              <a:buAutoNum type="arabicPeriod"/>
            </a:pPr>
            <a:r>
              <a:rPr lang="da-DK" dirty="0" smtClean="0">
                <a:solidFill>
                  <a:srgbClr val="000000"/>
                </a:solidFill>
                <a:latin typeface="Arial" pitchFamily="34" charset="0"/>
                <a:cs typeface="Arial" pitchFamily="34" charset="0"/>
              </a:rPr>
              <a:t>Netværk er virksomhedens vigtigste ressource, men ikke deres ejendom.</a:t>
            </a:r>
          </a:p>
          <a:p>
            <a:pPr marL="342900" indent="-342900">
              <a:buAutoNum type="arabicPeriod"/>
            </a:pPr>
            <a:endParaRPr lang="da-DK" dirty="0" smtClean="0">
              <a:solidFill>
                <a:srgbClr val="000000"/>
              </a:solidFill>
              <a:latin typeface="Arial" pitchFamily="34" charset="0"/>
              <a:cs typeface="Arial" pitchFamily="34" charset="0"/>
            </a:endParaRPr>
          </a:p>
          <a:p>
            <a:pPr marL="342900" indent="-342900">
              <a:buAutoNum type="arabicPeriod"/>
            </a:pPr>
            <a:r>
              <a:rPr lang="da-DK" dirty="0" smtClean="0">
                <a:solidFill>
                  <a:srgbClr val="000000"/>
                </a:solidFill>
                <a:latin typeface="Arial" pitchFamily="34" charset="0"/>
                <a:cs typeface="Arial" pitchFamily="34" charset="0"/>
              </a:rPr>
              <a:t>Netværk forstås uformelt, men ledes formelt.</a:t>
            </a:r>
          </a:p>
          <a:p>
            <a:pPr marL="342900" indent="-342900"/>
            <a:endParaRPr lang="da-DK" dirty="0" smtClean="0">
              <a:solidFill>
                <a:srgbClr val="000000"/>
              </a:solidFill>
              <a:latin typeface="Arial" pitchFamily="34" charset="0"/>
              <a:cs typeface="Arial" pitchFamily="34" charset="0"/>
            </a:endParaRPr>
          </a:p>
          <a:p>
            <a:pPr marL="342900" indent="-342900">
              <a:buAutoNum type="arabicPeriod"/>
            </a:pPr>
            <a:r>
              <a:rPr lang="da-DK" dirty="0" smtClean="0">
                <a:solidFill>
                  <a:srgbClr val="000000"/>
                </a:solidFill>
                <a:latin typeface="Arial" pitchFamily="34" charset="0"/>
                <a:cs typeface="Arial" pitchFamily="34" charset="0"/>
              </a:rPr>
              <a:t>Virksomheder er netværk og er i netværk.*</a:t>
            </a:r>
            <a:endParaRPr lang="da-DK" dirty="0">
              <a:solidFill>
                <a:srgbClr val="000000"/>
              </a:solidFill>
              <a:latin typeface="Arial" pitchFamily="34" charset="0"/>
              <a:cs typeface="Arial" pitchFamily="34" charset="0"/>
            </a:endParaRPr>
          </a:p>
        </p:txBody>
      </p:sp>
      <p:sp>
        <p:nvSpPr>
          <p:cNvPr id="7" name="Tekstboks 6"/>
          <p:cNvSpPr txBox="1"/>
          <p:nvPr/>
        </p:nvSpPr>
        <p:spPr>
          <a:xfrm>
            <a:off x="762000" y="6019800"/>
            <a:ext cx="7239000" cy="184666"/>
          </a:xfrm>
          <a:prstGeom prst="rect">
            <a:avLst/>
          </a:prstGeom>
          <a:noFill/>
        </p:spPr>
        <p:txBody>
          <a:bodyPr wrap="square" lIns="0" tIns="0" rIns="0" bIns="0" rtlCol="0">
            <a:spAutoFit/>
          </a:bodyPr>
          <a:lstStyle/>
          <a:p>
            <a:r>
              <a:rPr lang="da-DK" sz="1200" dirty="0" smtClean="0">
                <a:solidFill>
                  <a:srgbClr val="000000"/>
                </a:solidFill>
                <a:latin typeface="Arial" pitchFamily="34" charset="0"/>
                <a:cs typeface="Arial" pitchFamily="34" charset="0"/>
              </a:rPr>
              <a:t>* </a:t>
            </a:r>
            <a:r>
              <a:rPr lang="da-DK" sz="1200" dirty="0" err="1" smtClean="0">
                <a:solidFill>
                  <a:srgbClr val="000000"/>
                </a:solidFill>
                <a:latin typeface="Arial" pitchFamily="34" charset="0"/>
                <a:cs typeface="Arial" pitchFamily="34" charset="0"/>
              </a:rPr>
              <a:t>Corporate</a:t>
            </a:r>
            <a:r>
              <a:rPr lang="da-DK" sz="1200" dirty="0" smtClean="0">
                <a:solidFill>
                  <a:srgbClr val="000000"/>
                </a:solidFill>
                <a:latin typeface="Arial" pitchFamily="34" charset="0"/>
                <a:cs typeface="Arial" pitchFamily="34" charset="0"/>
              </a:rPr>
              <a:t> </a:t>
            </a:r>
            <a:r>
              <a:rPr lang="da-DK" sz="1200" dirty="0" err="1" smtClean="0">
                <a:solidFill>
                  <a:srgbClr val="000000"/>
                </a:solidFill>
                <a:latin typeface="Arial" pitchFamily="34" charset="0"/>
                <a:cs typeface="Arial" pitchFamily="34" charset="0"/>
              </a:rPr>
              <a:t>networking</a:t>
            </a:r>
            <a:r>
              <a:rPr lang="da-DK" sz="1200" dirty="0" smtClean="0">
                <a:solidFill>
                  <a:srgbClr val="000000"/>
                </a:solidFill>
                <a:latin typeface="Arial" pitchFamily="34" charset="0"/>
                <a:cs typeface="Arial" pitchFamily="34" charset="0"/>
              </a:rPr>
              <a:t> – strategiske ledelse af virksomhedens netværk, C. Stadil og C. </a:t>
            </a:r>
            <a:r>
              <a:rPr lang="da-DK" sz="1200" dirty="0" err="1" smtClean="0">
                <a:solidFill>
                  <a:srgbClr val="000000"/>
                </a:solidFill>
                <a:latin typeface="Arial" pitchFamily="34" charset="0"/>
                <a:cs typeface="Arial" pitchFamily="34" charset="0"/>
              </a:rPr>
              <a:t>Waldstrøm</a:t>
            </a:r>
            <a:endParaRPr lang="da-DK" sz="12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4"/>
          <p:cNvSpPr>
            <a:spLocks noGrp="1"/>
          </p:cNvSpPr>
          <p:nvPr>
            <p:ph type="title"/>
          </p:nvPr>
        </p:nvSpPr>
        <p:spPr/>
        <p:txBody>
          <a:bodyPr>
            <a:normAutofit/>
          </a:bodyPr>
          <a:lstStyle/>
          <a:p>
            <a:r>
              <a:rPr lang="da-DK" sz="2800" b="1" dirty="0" smtClean="0"/>
              <a:t>Den gode netværksleder</a:t>
            </a:r>
            <a:br>
              <a:rPr lang="da-DK" sz="2800" b="1" dirty="0" smtClean="0"/>
            </a:br>
            <a:endParaRPr lang="da-DK" sz="2800" dirty="0"/>
          </a:p>
        </p:txBody>
      </p:sp>
      <p:sp>
        <p:nvSpPr>
          <p:cNvPr id="6" name="Tekstboks 5"/>
          <p:cNvSpPr txBox="1"/>
          <p:nvPr/>
        </p:nvSpPr>
        <p:spPr>
          <a:xfrm>
            <a:off x="748054" y="2052459"/>
            <a:ext cx="7862546" cy="4431983"/>
          </a:xfrm>
          <a:prstGeom prst="rect">
            <a:avLst/>
          </a:prstGeom>
          <a:noFill/>
        </p:spPr>
        <p:txBody>
          <a:bodyPr wrap="square" lIns="0" tIns="0" rIns="0" bIns="0" rtlCol="0">
            <a:spAutoFit/>
          </a:bodyPr>
          <a:lstStyle/>
          <a:p>
            <a:pPr lvl="0">
              <a:buFont typeface="Arial"/>
              <a:buChar char="•"/>
            </a:pPr>
            <a:r>
              <a:rPr lang="da-DK" sz="1600" dirty="0" smtClean="0"/>
              <a:t>Ønsker at udvikle sin </a:t>
            </a:r>
            <a:r>
              <a:rPr lang="da-DK" sz="1600" dirty="0" err="1" smtClean="0"/>
              <a:t>facilliterende</a:t>
            </a:r>
            <a:r>
              <a:rPr lang="da-DK" sz="1600" dirty="0" smtClean="0"/>
              <a:t> rolle og fremme den relationelle dimension i processen. </a:t>
            </a:r>
          </a:p>
          <a:p>
            <a:pPr lvl="0">
              <a:buFont typeface="Arial"/>
              <a:buChar char="•"/>
            </a:pPr>
            <a:endParaRPr lang="da-DK" sz="1600" dirty="0" smtClean="0"/>
          </a:p>
          <a:p>
            <a:pPr lvl="0">
              <a:buFont typeface="Arial"/>
              <a:buChar char="•"/>
            </a:pPr>
            <a:r>
              <a:rPr lang="da-DK" sz="1600" dirty="0" smtClean="0"/>
              <a:t>Har blik for de ekstraordinære muligheder, der kan skabe rammer for løsninger af udvalgte problematikker.</a:t>
            </a:r>
          </a:p>
          <a:p>
            <a:pPr lvl="0">
              <a:buFont typeface="Arial"/>
              <a:buChar char="•"/>
            </a:pPr>
            <a:endParaRPr lang="da-DK" sz="1600" dirty="0" smtClean="0"/>
          </a:p>
          <a:p>
            <a:pPr lvl="0">
              <a:buFont typeface="Arial"/>
              <a:buChar char="•"/>
            </a:pPr>
            <a:r>
              <a:rPr lang="da-DK" sz="1600" dirty="0" smtClean="0"/>
              <a:t>Kan skabe et miljø for innovation, som både kan rumme kreativitet og systematik.</a:t>
            </a:r>
          </a:p>
          <a:p>
            <a:pPr lvl="0">
              <a:buFont typeface="Arial"/>
              <a:buChar char="•"/>
            </a:pPr>
            <a:endParaRPr lang="da-DK" sz="1600" dirty="0" smtClean="0"/>
          </a:p>
          <a:p>
            <a:pPr lvl="0">
              <a:buFont typeface="Arial"/>
              <a:buChar char="•"/>
            </a:pPr>
            <a:r>
              <a:rPr lang="da-DK" sz="1600" dirty="0" smtClean="0"/>
              <a:t>Kan lede gennem den gode ide, det gode argument, det fælles og anderledes mulige, kan lægge ”det lokale” til side og påtage sig den fælles opgaves perspektiv.</a:t>
            </a:r>
          </a:p>
          <a:p>
            <a:pPr lvl="0">
              <a:buFont typeface="Arial"/>
              <a:buChar char="•"/>
            </a:pPr>
            <a:endParaRPr lang="da-DK" sz="1600" dirty="0" smtClean="0"/>
          </a:p>
          <a:p>
            <a:pPr lvl="0">
              <a:buFont typeface="Arial"/>
              <a:buChar char="•"/>
            </a:pPr>
            <a:r>
              <a:rPr lang="da-DK" sz="1600" dirty="0" smtClean="0"/>
              <a:t>Kan sammen med netværksdirektøren sætte det rigtige hold.</a:t>
            </a:r>
          </a:p>
          <a:p>
            <a:pPr lvl="0">
              <a:buFont typeface="Arial"/>
              <a:buChar char="•"/>
            </a:pPr>
            <a:endParaRPr lang="da-DK" sz="1600" dirty="0" smtClean="0"/>
          </a:p>
          <a:p>
            <a:pPr lvl="0">
              <a:buFont typeface="Arial"/>
              <a:buChar char="•"/>
            </a:pPr>
            <a:r>
              <a:rPr lang="da-DK" sz="1600" dirty="0" smtClean="0"/>
              <a:t>Har personligt mod og er vedholdende.</a:t>
            </a:r>
          </a:p>
          <a:p>
            <a:pPr lvl="0">
              <a:buFont typeface="Arial"/>
              <a:buChar char="•"/>
            </a:pPr>
            <a:endParaRPr lang="da-DK" sz="1600" dirty="0" smtClean="0"/>
          </a:p>
          <a:p>
            <a:pPr lvl="0">
              <a:buFont typeface="Arial"/>
              <a:buChar char="•"/>
            </a:pPr>
            <a:r>
              <a:rPr lang="da-DK" sz="1600" dirty="0" smtClean="0"/>
              <a:t>Er nysgerrig og åben.</a:t>
            </a:r>
          </a:p>
          <a:p>
            <a:pPr lvl="0">
              <a:buFont typeface="Arial"/>
              <a:buChar char="•"/>
            </a:pPr>
            <a:endParaRPr lang="da-DK" sz="1600" dirty="0" smtClean="0"/>
          </a:p>
          <a:p>
            <a:pPr lvl="0">
              <a:buFont typeface="Arial"/>
              <a:buChar char="•"/>
            </a:pPr>
            <a:r>
              <a:rPr lang="da-DK" sz="1600" dirty="0" smtClean="0"/>
              <a:t>Tør sætte sig selv på spil og træde ad nye stier.</a:t>
            </a:r>
          </a:p>
          <a:p>
            <a:endParaRPr lang="da-DK"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tropol Videncentre og ressourceenheder">
  <a:themeElements>
    <a:clrScheme name="Metropol Læring">
      <a:dk1>
        <a:srgbClr val="000000"/>
      </a:dk1>
      <a:lt1>
        <a:srgbClr val="FFFFFF"/>
      </a:lt1>
      <a:dk2>
        <a:srgbClr val="E8E4DC"/>
      </a:dk2>
      <a:lt2>
        <a:srgbClr val="192337"/>
      </a:lt2>
      <a:accent1>
        <a:srgbClr val="053E64"/>
      </a:accent1>
      <a:accent2>
        <a:srgbClr val="00A1C1"/>
      </a:accent2>
      <a:accent3>
        <a:srgbClr val="7FD0E0"/>
      </a:accent3>
      <a:accent4>
        <a:srgbClr val="0E6E6B"/>
      </a:accent4>
      <a:accent5>
        <a:srgbClr val="1338A1"/>
      </a:accent5>
      <a:accent6>
        <a:srgbClr val="D0296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2D4A"/>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a:solidFill>
              <a:schemeClr val="bg1"/>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Metropol Basis">
  <a:themeElements>
    <a:clrScheme name="Metropol Primær">
      <a:dk1>
        <a:srgbClr val="000000"/>
      </a:dk1>
      <a:lt1>
        <a:srgbClr val="FFFFFF"/>
      </a:lt1>
      <a:dk2>
        <a:srgbClr val="E8E4DC"/>
      </a:dk2>
      <a:lt2>
        <a:srgbClr val="192337"/>
      </a:lt2>
      <a:accent1>
        <a:srgbClr val="192337"/>
      </a:accent1>
      <a:accent2>
        <a:srgbClr val="142D4A"/>
      </a:accent2>
      <a:accent3>
        <a:srgbClr val="A7AFBE"/>
      </a:accent3>
      <a:accent4>
        <a:srgbClr val="642570"/>
      </a:accent4>
      <a:accent5>
        <a:srgbClr val="186C76"/>
      </a:accent5>
      <a:accent6>
        <a:srgbClr val="6235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2D4A"/>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a:solidFill>
              <a:schemeClr val="bg1"/>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5846</TotalTime>
  <Words>1545</Words>
  <Application>Microsoft Office PowerPoint</Application>
  <PresentationFormat>Skærmshow (4:3)</PresentationFormat>
  <Paragraphs>334</Paragraphs>
  <Slides>24</Slides>
  <Notes>14</Notes>
  <HiddenSlides>0</HiddenSlides>
  <MMClips>0</MMClips>
  <ScaleCrop>false</ScaleCrop>
  <HeadingPairs>
    <vt:vector size="4" baseType="variant">
      <vt:variant>
        <vt:lpstr>Tema</vt:lpstr>
      </vt:variant>
      <vt:variant>
        <vt:i4>2</vt:i4>
      </vt:variant>
      <vt:variant>
        <vt:lpstr>Diastitler</vt:lpstr>
      </vt:variant>
      <vt:variant>
        <vt:i4>24</vt:i4>
      </vt:variant>
    </vt:vector>
  </HeadingPairs>
  <TitlesOfParts>
    <vt:vector size="26" baseType="lpstr">
      <vt:lpstr>Metropol Videncentre og ressourceenheder</vt:lpstr>
      <vt:lpstr>Metropol Basis</vt:lpstr>
      <vt:lpstr>  Netværksledelse i den offentlige opgaveløsning for netværksledere &amp; netværksdeltagere  </vt:lpstr>
      <vt:lpstr>Definitioner af netværk</vt:lpstr>
      <vt:lpstr>En definition af socialt netværk</vt:lpstr>
      <vt:lpstr>Definition af netværk i AK</vt:lpstr>
      <vt:lpstr>Netværkskontrakten: "Et netværk i Albertslund" </vt:lpstr>
      <vt:lpstr>PowerPoint-præsentation</vt:lpstr>
      <vt:lpstr>Netværksrammer – at nå målet Implementering</vt:lpstr>
      <vt:lpstr>Paradokser i netværksledelse</vt:lpstr>
      <vt:lpstr>Den gode netværksleder </vt:lpstr>
      <vt:lpstr>At lede og styre netværk?</vt:lpstr>
      <vt:lpstr>PowerPoint-præsentation</vt:lpstr>
      <vt:lpstr>Ledelsesfunktioner &amp; -opgaver i det organisatoriske krydspres</vt:lpstr>
      <vt:lpstr>Strategiske interessefællesskaber</vt:lpstr>
      <vt:lpstr>Hvad er relationel koordinering? </vt:lpstr>
      <vt:lpstr>10 bud til relationel koordinering</vt:lpstr>
      <vt:lpstr>Facilitering</vt:lpstr>
      <vt:lpstr>KOMMUNIKATION  </vt:lpstr>
      <vt:lpstr>Kommunikation   Systemteoretisk operationel kommunikativ model </vt:lpstr>
      <vt:lpstr>KOMMUNIKATION  </vt:lpstr>
      <vt:lpstr>at stille spørgsmål til en forandring</vt:lpstr>
      <vt:lpstr>PowerPoint-præsentation</vt:lpstr>
      <vt:lpstr>PowerPoint-præsentation</vt:lpstr>
      <vt:lpstr>PowerPoint-præsentation</vt:lpstr>
      <vt:lpstr>Opgave</vt:lpstr>
    </vt:vector>
  </TitlesOfParts>
  <Company>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Nikolaj Stagis</dc:creator>
  <cp:lastModifiedBy>Windows User</cp:lastModifiedBy>
  <cp:revision>278</cp:revision>
  <cp:lastPrinted>2009-07-17T12:27:56Z</cp:lastPrinted>
  <dcterms:created xsi:type="dcterms:W3CDTF">2014-03-05T06:24:21Z</dcterms:created>
  <dcterms:modified xsi:type="dcterms:W3CDTF">2014-08-08T07:48:08Z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kabelonDesign">
    <vt:lpwstr>MTC</vt:lpwstr>
  </property>
  <property fmtid="{D5CDD505-2E9C-101B-9397-08002B2CF9AE}" pid="3" name="CurrentUser">
    <vt:lpwstr>Standard Profile</vt:lpwstr>
  </property>
  <property fmtid="{D5CDD505-2E9C-101B-9397-08002B2CF9AE}" pid="4" name="CurrentBusinessLine">
    <vt:lpwstr/>
  </property>
  <property fmtid="{D5CDD505-2E9C-101B-9397-08002B2CF9AE}" pid="5" name="CurrentCountry">
    <vt:lpwstr/>
  </property>
</Properties>
</file>