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1"/>
  </p:notesMasterIdLst>
  <p:sldIdLst>
    <p:sldId id="256" r:id="rId2"/>
    <p:sldId id="257" r:id="rId3"/>
    <p:sldId id="258" r:id="rId4"/>
    <p:sldId id="262" r:id="rId5"/>
    <p:sldId id="260" r:id="rId6"/>
    <p:sldId id="261" r:id="rId7"/>
    <p:sldId id="259" r:id="rId8"/>
    <p:sldId id="264" r:id="rId9"/>
    <p:sldId id="263" r:id="rId10"/>
  </p:sldIdLst>
  <p:sldSz cx="9144000" cy="6858000" type="screen4x3"/>
  <p:notesSz cx="6858000" cy="9144000"/>
  <p:embeddedFontLst>
    <p:embeddedFont>
      <p:font typeface="Arial Unicode MS" panose="020B0604020202020204" charset="-128"/>
      <p:regular r:id="rId12"/>
    </p:embeddedFont>
    <p:embeddedFont>
      <p:font typeface="Calibri" panose="020F0502020204030204" pitchFamily="34" charset="0"/>
      <p:regular r:id="rId13"/>
      <p:bold r:id="rId14"/>
      <p:italic r:id="rId15"/>
      <p:boldItalic r:id="rId16"/>
    </p:embeddedFont>
    <p:embeddedFont>
      <p:font typeface="Georgia" panose="02040502050405020303" pitchFamily="18" charset="0"/>
      <p:regular r:id="rId17"/>
      <p:bold r:id="rId18"/>
      <p:italic r:id="rId19"/>
      <p:boldItalic r:id="rId20"/>
    </p:embeddedFont>
    <p:embeddedFont>
      <p:font typeface="Open Sans" panose="020B0606030504020204" pitchFamily="34" charset="0"/>
      <p:regular r:id="rId21"/>
      <p:bold r:id="rId22"/>
      <p:italic r:id="rId23"/>
      <p:boldItalic r:id="rId24"/>
    </p:embeddedFont>
  </p:embeddedFontLst>
  <p:defaultTextStyle>
    <a:defPPr>
      <a:defRPr lang="da-DK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071">
          <p15:clr>
            <a:srgbClr val="A4A3A4"/>
          </p15:clr>
        </p15:guide>
        <p15:guide id="2" orient="horz" pos="3929">
          <p15:clr>
            <a:srgbClr val="A4A3A4"/>
          </p15:clr>
        </p15:guide>
        <p15:guide id="3" orient="horz" pos="368">
          <p15:clr>
            <a:srgbClr val="A4A3A4"/>
          </p15:clr>
        </p15:guide>
        <p15:guide id="4" orient="horz" pos="2560">
          <p15:clr>
            <a:srgbClr val="A4A3A4"/>
          </p15:clr>
        </p15:guide>
        <p15:guide id="5" orient="horz" pos="2441">
          <p15:clr>
            <a:srgbClr val="A4A3A4"/>
          </p15:clr>
        </p15:guide>
        <p15:guide id="6" orient="horz" pos="96">
          <p15:clr>
            <a:srgbClr val="A4A3A4"/>
          </p15:clr>
        </p15:guide>
        <p15:guide id="7" orient="horz" pos="4133">
          <p15:clr>
            <a:srgbClr val="A4A3A4"/>
          </p15:clr>
        </p15:guide>
        <p15:guide id="8" orient="horz" pos="38">
          <p15:clr>
            <a:srgbClr val="A4A3A4"/>
          </p15:clr>
        </p15:guide>
        <p15:guide id="9" pos="317">
          <p15:clr>
            <a:srgbClr val="A4A3A4"/>
          </p15:clr>
        </p15:guide>
        <p15:guide id="10" pos="5443">
          <p15:clr>
            <a:srgbClr val="A4A3A4"/>
          </p15:clr>
        </p15:guide>
        <p15:guide id="11" pos="2821">
          <p15:clr>
            <a:srgbClr val="A4A3A4"/>
          </p15:clr>
        </p15:guide>
        <p15:guide id="12" pos="2939">
          <p15:clr>
            <a:srgbClr val="A4A3A4"/>
          </p15:clr>
        </p15:guide>
        <p15:guide id="13" pos="105">
          <p15:clr>
            <a:srgbClr val="A4A3A4"/>
          </p15:clr>
        </p15:guide>
        <p15:guide id="14" pos="565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C008C"/>
    <a:srgbClr val="7F7F7F"/>
    <a:srgbClr val="FFDD00"/>
    <a:srgbClr val="BF1F24"/>
    <a:srgbClr val="F7931C"/>
    <a:srgbClr val="7ACCC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3B4B98B0-60AC-42C2-AFA5-B58CD77FA1E5}">
  <a:tblStyle styleId="{5C22544A-7EE6-4342-B048-85BDC9FD1C3A}" styleName="Mellemlayout 2 - Markerin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Tema til typografi 1 - Markering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3B4B98B0-60AC-42C2-AFA5-B58CD77FA1E5}" styleName="Lyst layout 1 - Markering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05" autoAdjust="0"/>
    <p:restoredTop sz="94660"/>
  </p:normalViewPr>
  <p:slideViewPr>
    <p:cSldViewPr showGuides="1">
      <p:cViewPr varScale="1">
        <p:scale>
          <a:sx n="72" d="100"/>
          <a:sy n="72" d="100"/>
        </p:scale>
        <p:origin x="1224" y="66"/>
      </p:cViewPr>
      <p:guideLst>
        <p:guide orient="horz" pos="1071"/>
        <p:guide orient="horz" pos="3929"/>
        <p:guide orient="horz" pos="368"/>
        <p:guide orient="horz" pos="2560"/>
        <p:guide orient="horz" pos="2441"/>
        <p:guide orient="horz" pos="96"/>
        <p:guide orient="horz" pos="4133"/>
        <p:guide orient="horz" pos="38"/>
        <p:guide pos="317"/>
        <p:guide pos="5443"/>
        <p:guide pos="2821"/>
        <p:guide pos="2939"/>
        <p:guide pos="105"/>
        <p:guide pos="5658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2.fntdata"/><Relationship Id="rId18" Type="http://schemas.openxmlformats.org/officeDocument/2006/relationships/font" Target="fonts/font7.fntdata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font" Target="fonts/font10.fntdata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5.fntdata"/><Relationship Id="rId20" Type="http://schemas.openxmlformats.org/officeDocument/2006/relationships/font" Target="fonts/font9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24" Type="http://schemas.openxmlformats.org/officeDocument/2006/relationships/font" Target="fonts/font13.fntdata"/><Relationship Id="rId5" Type="http://schemas.openxmlformats.org/officeDocument/2006/relationships/slide" Target="slides/slide4.xml"/><Relationship Id="rId15" Type="http://schemas.openxmlformats.org/officeDocument/2006/relationships/font" Target="fonts/font4.fntdata"/><Relationship Id="rId23" Type="http://schemas.openxmlformats.org/officeDocument/2006/relationships/font" Target="fonts/font12.fntdata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8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3.fntdata"/><Relationship Id="rId22" Type="http://schemas.openxmlformats.org/officeDocument/2006/relationships/font" Target="fonts/font11.fntdata"/><Relationship Id="rId27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9B4A08B-08C4-4844-A384-DA3BD0E5EB6F}" type="doc">
      <dgm:prSet loTypeId="urn:microsoft.com/office/officeart/2005/8/layout/radial3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da-DK"/>
        </a:p>
      </dgm:t>
    </dgm:pt>
    <dgm:pt modelId="{522FFFB8-92AA-482A-A16B-922819998FEB}">
      <dgm:prSet phldrT="[Tekst]"/>
      <dgm:spPr/>
      <dgm:t>
        <a:bodyPr/>
        <a:lstStyle/>
        <a:p>
          <a:r>
            <a:rPr lang="da-DK" b="1" dirty="0"/>
            <a:t>Flere børn </a:t>
          </a:r>
        </a:p>
        <a:p>
          <a:r>
            <a:rPr lang="da-DK" b="1" dirty="0"/>
            <a:t>har et alderssvarende sprog ved skolestart</a:t>
          </a:r>
        </a:p>
      </dgm:t>
    </dgm:pt>
    <dgm:pt modelId="{D6B5D09E-3DEB-425D-AE78-58FD70C9D575}" type="parTrans" cxnId="{AE7E3A66-D4CF-4C00-9B3D-581F789052F9}">
      <dgm:prSet/>
      <dgm:spPr/>
      <dgm:t>
        <a:bodyPr/>
        <a:lstStyle/>
        <a:p>
          <a:endParaRPr lang="da-DK"/>
        </a:p>
      </dgm:t>
    </dgm:pt>
    <dgm:pt modelId="{AA804A43-54AB-4A44-BC30-C386D738650E}" type="sibTrans" cxnId="{AE7E3A66-D4CF-4C00-9B3D-581F789052F9}">
      <dgm:prSet/>
      <dgm:spPr/>
      <dgm:t>
        <a:bodyPr/>
        <a:lstStyle/>
        <a:p>
          <a:endParaRPr lang="da-DK"/>
        </a:p>
      </dgm:t>
    </dgm:pt>
    <dgm:pt modelId="{400D56C1-2B1C-46C7-8C8F-0EB90FA0CB99}">
      <dgm:prSet phldrT="[Tekst]"/>
      <dgm:spPr/>
      <dgm:t>
        <a:bodyPr/>
        <a:lstStyle/>
        <a:p>
          <a:r>
            <a:rPr lang="da-DK" dirty="0" err="1"/>
            <a:t>Forældre-samarbejde</a:t>
          </a:r>
          <a:endParaRPr lang="da-DK" dirty="0"/>
        </a:p>
      </dgm:t>
    </dgm:pt>
    <dgm:pt modelId="{924E768C-38D7-426D-B0BA-3400571D4D4B}" type="parTrans" cxnId="{939B0462-5ADD-4076-BD1E-560A2C108D79}">
      <dgm:prSet/>
      <dgm:spPr/>
      <dgm:t>
        <a:bodyPr/>
        <a:lstStyle/>
        <a:p>
          <a:endParaRPr lang="da-DK"/>
        </a:p>
      </dgm:t>
    </dgm:pt>
    <dgm:pt modelId="{D9640ABE-D7F4-49D5-9F19-103ACA93DB70}" type="sibTrans" cxnId="{939B0462-5ADD-4076-BD1E-560A2C108D79}">
      <dgm:prSet/>
      <dgm:spPr/>
      <dgm:t>
        <a:bodyPr/>
        <a:lstStyle/>
        <a:p>
          <a:endParaRPr lang="da-DK"/>
        </a:p>
      </dgm:t>
    </dgm:pt>
    <dgm:pt modelId="{ADDD7259-4158-435C-8CEE-E289CE600F41}">
      <dgm:prSet phldrT="[Tekst]"/>
      <dgm:spPr/>
      <dgm:t>
        <a:bodyPr/>
        <a:lstStyle/>
        <a:p>
          <a:r>
            <a:rPr lang="da-DK" dirty="0"/>
            <a:t>Nærmiljøet og fællesskaber</a:t>
          </a:r>
        </a:p>
      </dgm:t>
    </dgm:pt>
    <dgm:pt modelId="{9098C545-65F1-45EA-826B-E4A4F4097665}" type="parTrans" cxnId="{6C1FFAE2-1ED8-47F7-8016-F3F67A40E9C5}">
      <dgm:prSet/>
      <dgm:spPr/>
      <dgm:t>
        <a:bodyPr/>
        <a:lstStyle/>
        <a:p>
          <a:endParaRPr lang="da-DK"/>
        </a:p>
      </dgm:t>
    </dgm:pt>
    <dgm:pt modelId="{80E0309D-27F1-43C4-AF69-B14863CA48EF}" type="sibTrans" cxnId="{6C1FFAE2-1ED8-47F7-8016-F3F67A40E9C5}">
      <dgm:prSet/>
      <dgm:spPr/>
      <dgm:t>
        <a:bodyPr/>
        <a:lstStyle/>
        <a:p>
          <a:endParaRPr lang="da-DK"/>
        </a:p>
      </dgm:t>
    </dgm:pt>
    <dgm:pt modelId="{106B25E2-99CC-4C8C-A8E5-8A8F6DA89496}">
      <dgm:prSet phldrT="[Tekst]"/>
      <dgm:spPr/>
      <dgm:t>
        <a:bodyPr/>
        <a:lstStyle/>
        <a:p>
          <a:r>
            <a:rPr lang="da-DK" dirty="0" err="1"/>
            <a:t>Samarbejds-partnere</a:t>
          </a:r>
          <a:r>
            <a:rPr lang="da-DK" dirty="0"/>
            <a:t> der bidrager til oplevelser for børn</a:t>
          </a:r>
        </a:p>
      </dgm:t>
    </dgm:pt>
    <dgm:pt modelId="{C621C523-3239-46CB-8EB9-AED9EB0A5C0C}" type="parTrans" cxnId="{32717A67-F286-480B-A471-373359383A2A}">
      <dgm:prSet/>
      <dgm:spPr/>
      <dgm:t>
        <a:bodyPr/>
        <a:lstStyle/>
        <a:p>
          <a:endParaRPr lang="da-DK"/>
        </a:p>
      </dgm:t>
    </dgm:pt>
    <dgm:pt modelId="{B9F768C1-FFEE-42A8-A985-EE7B4715B3E9}" type="sibTrans" cxnId="{32717A67-F286-480B-A471-373359383A2A}">
      <dgm:prSet/>
      <dgm:spPr/>
      <dgm:t>
        <a:bodyPr/>
        <a:lstStyle/>
        <a:p>
          <a:endParaRPr lang="da-DK"/>
        </a:p>
      </dgm:t>
    </dgm:pt>
    <dgm:pt modelId="{94840F9E-FBA3-4E44-8CD5-F3C2C3DD9D70}">
      <dgm:prSet phldrT="[Tekst]"/>
      <dgm:spPr/>
      <dgm:t>
        <a:bodyPr/>
        <a:lstStyle/>
        <a:p>
          <a:r>
            <a:rPr lang="da-DK" dirty="0"/>
            <a:t>Stærke kompetencer hos personale i dagtilbud</a:t>
          </a:r>
        </a:p>
      </dgm:t>
    </dgm:pt>
    <dgm:pt modelId="{A6412977-C485-4207-9598-CC0FA0AB05EB}" type="parTrans" cxnId="{B50CE3C4-0655-4759-BEA2-82FD8152D354}">
      <dgm:prSet/>
      <dgm:spPr/>
      <dgm:t>
        <a:bodyPr/>
        <a:lstStyle/>
        <a:p>
          <a:endParaRPr lang="da-DK"/>
        </a:p>
      </dgm:t>
    </dgm:pt>
    <dgm:pt modelId="{5E2A79BE-C7B7-4114-905C-646B2DA779A4}" type="sibTrans" cxnId="{B50CE3C4-0655-4759-BEA2-82FD8152D354}">
      <dgm:prSet/>
      <dgm:spPr/>
      <dgm:t>
        <a:bodyPr/>
        <a:lstStyle/>
        <a:p>
          <a:endParaRPr lang="da-DK"/>
        </a:p>
      </dgm:t>
    </dgm:pt>
    <dgm:pt modelId="{6CF8ACCE-063B-416B-BD8A-5E8A99472667}">
      <dgm:prSet/>
      <dgm:spPr/>
      <dgm:t>
        <a:bodyPr/>
        <a:lstStyle/>
        <a:p>
          <a:r>
            <a:rPr lang="da-DK" dirty="0"/>
            <a:t>Tværfaglighed hos de professionelle</a:t>
          </a:r>
        </a:p>
      </dgm:t>
    </dgm:pt>
    <dgm:pt modelId="{2E33E097-6B02-4159-AF02-DF49BF3F835D}" type="parTrans" cxnId="{EB885707-9C6F-43EE-8C37-9EA40E4F93CA}">
      <dgm:prSet/>
      <dgm:spPr/>
      <dgm:t>
        <a:bodyPr/>
        <a:lstStyle/>
        <a:p>
          <a:endParaRPr lang="da-DK"/>
        </a:p>
      </dgm:t>
    </dgm:pt>
    <dgm:pt modelId="{23527FB3-C1D7-493A-9FE5-D7C453B9B795}" type="sibTrans" cxnId="{EB885707-9C6F-43EE-8C37-9EA40E4F93CA}">
      <dgm:prSet/>
      <dgm:spPr/>
      <dgm:t>
        <a:bodyPr/>
        <a:lstStyle/>
        <a:p>
          <a:endParaRPr lang="da-DK"/>
        </a:p>
      </dgm:t>
    </dgm:pt>
    <dgm:pt modelId="{BAAAB4C0-56EF-4942-BAC2-AFEAF33405EF}">
      <dgm:prSet/>
      <dgm:spPr/>
      <dgm:t>
        <a:bodyPr/>
        <a:lstStyle/>
        <a:p>
          <a:r>
            <a:rPr lang="da-DK" dirty="0"/>
            <a:t>?</a:t>
          </a:r>
        </a:p>
      </dgm:t>
    </dgm:pt>
    <dgm:pt modelId="{053DA6AF-2819-44DF-8A5A-D7107BAFF949}" type="parTrans" cxnId="{8F395644-2698-406C-8451-A51BE65DA64F}">
      <dgm:prSet/>
      <dgm:spPr/>
      <dgm:t>
        <a:bodyPr/>
        <a:lstStyle/>
        <a:p>
          <a:endParaRPr lang="da-DK"/>
        </a:p>
      </dgm:t>
    </dgm:pt>
    <dgm:pt modelId="{D98220D5-4625-4767-922A-236F99F33B0A}" type="sibTrans" cxnId="{8F395644-2698-406C-8451-A51BE65DA64F}">
      <dgm:prSet/>
      <dgm:spPr/>
      <dgm:t>
        <a:bodyPr/>
        <a:lstStyle/>
        <a:p>
          <a:endParaRPr lang="da-DK"/>
        </a:p>
      </dgm:t>
    </dgm:pt>
    <dgm:pt modelId="{D2932DD0-485B-4F92-88D7-0B0729436830}" type="pres">
      <dgm:prSet presAssocID="{E9B4A08B-08C4-4844-A384-DA3BD0E5EB6F}" presName="composite" presStyleCnt="0">
        <dgm:presLayoutVars>
          <dgm:chMax val="1"/>
          <dgm:dir/>
          <dgm:resizeHandles val="exact"/>
        </dgm:presLayoutVars>
      </dgm:prSet>
      <dgm:spPr/>
    </dgm:pt>
    <dgm:pt modelId="{EE911CBC-EEA8-45C9-9D0D-75BDD624B867}" type="pres">
      <dgm:prSet presAssocID="{E9B4A08B-08C4-4844-A384-DA3BD0E5EB6F}" presName="radial" presStyleCnt="0">
        <dgm:presLayoutVars>
          <dgm:animLvl val="ctr"/>
        </dgm:presLayoutVars>
      </dgm:prSet>
      <dgm:spPr/>
    </dgm:pt>
    <dgm:pt modelId="{E6E01EA9-931C-4CF9-BF2A-98AAC7C79606}" type="pres">
      <dgm:prSet presAssocID="{522FFFB8-92AA-482A-A16B-922819998FEB}" presName="centerShape" presStyleLbl="vennNode1" presStyleIdx="0" presStyleCnt="7"/>
      <dgm:spPr/>
    </dgm:pt>
    <dgm:pt modelId="{49F3CEE0-C6CC-4B84-8B8D-A22320FE614E}" type="pres">
      <dgm:prSet presAssocID="{400D56C1-2B1C-46C7-8C8F-0EB90FA0CB99}" presName="node" presStyleLbl="vennNode1" presStyleIdx="1" presStyleCnt="7">
        <dgm:presLayoutVars>
          <dgm:bulletEnabled val="1"/>
        </dgm:presLayoutVars>
      </dgm:prSet>
      <dgm:spPr/>
    </dgm:pt>
    <dgm:pt modelId="{D2CDF555-9F03-4E29-BDDD-CFCD9F02B772}" type="pres">
      <dgm:prSet presAssocID="{ADDD7259-4158-435C-8CEE-E289CE600F41}" presName="node" presStyleLbl="vennNode1" presStyleIdx="2" presStyleCnt="7">
        <dgm:presLayoutVars>
          <dgm:bulletEnabled val="1"/>
        </dgm:presLayoutVars>
      </dgm:prSet>
      <dgm:spPr/>
    </dgm:pt>
    <dgm:pt modelId="{2F4D0864-6D31-4BA7-847A-2B2CCA8DF3FD}" type="pres">
      <dgm:prSet presAssocID="{BAAAB4C0-56EF-4942-BAC2-AFEAF33405EF}" presName="node" presStyleLbl="vennNode1" presStyleIdx="3" presStyleCnt="7">
        <dgm:presLayoutVars>
          <dgm:bulletEnabled val="1"/>
        </dgm:presLayoutVars>
      </dgm:prSet>
      <dgm:spPr/>
    </dgm:pt>
    <dgm:pt modelId="{EA3DA9EE-5F93-4A20-9CB1-D3BB3C72F23E}" type="pres">
      <dgm:prSet presAssocID="{6CF8ACCE-063B-416B-BD8A-5E8A99472667}" presName="node" presStyleLbl="vennNode1" presStyleIdx="4" presStyleCnt="7">
        <dgm:presLayoutVars>
          <dgm:bulletEnabled val="1"/>
        </dgm:presLayoutVars>
      </dgm:prSet>
      <dgm:spPr/>
    </dgm:pt>
    <dgm:pt modelId="{40541999-09D7-4F19-BBEF-34550F8645CF}" type="pres">
      <dgm:prSet presAssocID="{106B25E2-99CC-4C8C-A8E5-8A8F6DA89496}" presName="node" presStyleLbl="vennNode1" presStyleIdx="5" presStyleCnt="7">
        <dgm:presLayoutVars>
          <dgm:bulletEnabled val="1"/>
        </dgm:presLayoutVars>
      </dgm:prSet>
      <dgm:spPr/>
    </dgm:pt>
    <dgm:pt modelId="{BB332957-927F-488F-B67F-123BF51E6965}" type="pres">
      <dgm:prSet presAssocID="{94840F9E-FBA3-4E44-8CD5-F3C2C3DD9D70}" presName="node" presStyleLbl="vennNode1" presStyleIdx="6" presStyleCnt="7">
        <dgm:presLayoutVars>
          <dgm:bulletEnabled val="1"/>
        </dgm:presLayoutVars>
      </dgm:prSet>
      <dgm:spPr/>
    </dgm:pt>
  </dgm:ptLst>
  <dgm:cxnLst>
    <dgm:cxn modelId="{EB885707-9C6F-43EE-8C37-9EA40E4F93CA}" srcId="{522FFFB8-92AA-482A-A16B-922819998FEB}" destId="{6CF8ACCE-063B-416B-BD8A-5E8A99472667}" srcOrd="3" destOrd="0" parTransId="{2E33E097-6B02-4159-AF02-DF49BF3F835D}" sibTransId="{23527FB3-C1D7-493A-9FE5-D7C453B9B795}"/>
    <dgm:cxn modelId="{82C9F009-B6E5-4EEB-8413-CAADF91777B0}" type="presOf" srcId="{E9B4A08B-08C4-4844-A384-DA3BD0E5EB6F}" destId="{D2932DD0-485B-4F92-88D7-0B0729436830}" srcOrd="0" destOrd="0" presId="urn:microsoft.com/office/officeart/2005/8/layout/radial3"/>
    <dgm:cxn modelId="{7384750F-BC20-4A49-A2AF-973D1DE9CEA7}" type="presOf" srcId="{BAAAB4C0-56EF-4942-BAC2-AFEAF33405EF}" destId="{2F4D0864-6D31-4BA7-847A-2B2CCA8DF3FD}" srcOrd="0" destOrd="0" presId="urn:microsoft.com/office/officeart/2005/8/layout/radial3"/>
    <dgm:cxn modelId="{939B0462-5ADD-4076-BD1E-560A2C108D79}" srcId="{522FFFB8-92AA-482A-A16B-922819998FEB}" destId="{400D56C1-2B1C-46C7-8C8F-0EB90FA0CB99}" srcOrd="0" destOrd="0" parTransId="{924E768C-38D7-426D-B0BA-3400571D4D4B}" sibTransId="{D9640ABE-D7F4-49D5-9F19-103ACA93DB70}"/>
    <dgm:cxn modelId="{8F395644-2698-406C-8451-A51BE65DA64F}" srcId="{522FFFB8-92AA-482A-A16B-922819998FEB}" destId="{BAAAB4C0-56EF-4942-BAC2-AFEAF33405EF}" srcOrd="2" destOrd="0" parTransId="{053DA6AF-2819-44DF-8A5A-D7107BAFF949}" sibTransId="{D98220D5-4625-4767-922A-236F99F33B0A}"/>
    <dgm:cxn modelId="{AE7E3A66-D4CF-4C00-9B3D-581F789052F9}" srcId="{E9B4A08B-08C4-4844-A384-DA3BD0E5EB6F}" destId="{522FFFB8-92AA-482A-A16B-922819998FEB}" srcOrd="0" destOrd="0" parTransId="{D6B5D09E-3DEB-425D-AE78-58FD70C9D575}" sibTransId="{AA804A43-54AB-4A44-BC30-C386D738650E}"/>
    <dgm:cxn modelId="{32717A67-F286-480B-A471-373359383A2A}" srcId="{522FFFB8-92AA-482A-A16B-922819998FEB}" destId="{106B25E2-99CC-4C8C-A8E5-8A8F6DA89496}" srcOrd="4" destOrd="0" parTransId="{C621C523-3239-46CB-8EB9-AED9EB0A5C0C}" sibTransId="{B9F768C1-FFEE-42A8-A985-EE7B4715B3E9}"/>
    <dgm:cxn modelId="{EA2DC248-69A8-494D-8FDC-3B45CB1DA2D9}" type="presOf" srcId="{ADDD7259-4158-435C-8CEE-E289CE600F41}" destId="{D2CDF555-9F03-4E29-BDDD-CFCD9F02B772}" srcOrd="0" destOrd="0" presId="urn:microsoft.com/office/officeart/2005/8/layout/radial3"/>
    <dgm:cxn modelId="{6D2BA582-99D7-4C38-BC79-B54515102E76}" type="presOf" srcId="{522FFFB8-92AA-482A-A16B-922819998FEB}" destId="{E6E01EA9-931C-4CF9-BF2A-98AAC7C79606}" srcOrd="0" destOrd="0" presId="urn:microsoft.com/office/officeart/2005/8/layout/radial3"/>
    <dgm:cxn modelId="{335353C3-7952-4A89-BFE1-08BAF5FB0072}" type="presOf" srcId="{6CF8ACCE-063B-416B-BD8A-5E8A99472667}" destId="{EA3DA9EE-5F93-4A20-9CB1-D3BB3C72F23E}" srcOrd="0" destOrd="0" presId="urn:microsoft.com/office/officeart/2005/8/layout/radial3"/>
    <dgm:cxn modelId="{B50CE3C4-0655-4759-BEA2-82FD8152D354}" srcId="{522FFFB8-92AA-482A-A16B-922819998FEB}" destId="{94840F9E-FBA3-4E44-8CD5-F3C2C3DD9D70}" srcOrd="5" destOrd="0" parTransId="{A6412977-C485-4207-9598-CC0FA0AB05EB}" sibTransId="{5E2A79BE-C7B7-4114-905C-646B2DA779A4}"/>
    <dgm:cxn modelId="{99B052C9-A62E-4F94-9A19-1DFFDE73A89B}" type="presOf" srcId="{94840F9E-FBA3-4E44-8CD5-F3C2C3DD9D70}" destId="{BB332957-927F-488F-B67F-123BF51E6965}" srcOrd="0" destOrd="0" presId="urn:microsoft.com/office/officeart/2005/8/layout/radial3"/>
    <dgm:cxn modelId="{6C1FFAE2-1ED8-47F7-8016-F3F67A40E9C5}" srcId="{522FFFB8-92AA-482A-A16B-922819998FEB}" destId="{ADDD7259-4158-435C-8CEE-E289CE600F41}" srcOrd="1" destOrd="0" parTransId="{9098C545-65F1-45EA-826B-E4A4F4097665}" sibTransId="{80E0309D-27F1-43C4-AF69-B14863CA48EF}"/>
    <dgm:cxn modelId="{A66F70F9-CBEC-40F6-82F8-3872C286816F}" type="presOf" srcId="{400D56C1-2B1C-46C7-8C8F-0EB90FA0CB99}" destId="{49F3CEE0-C6CC-4B84-8B8D-A22320FE614E}" srcOrd="0" destOrd="0" presId="urn:microsoft.com/office/officeart/2005/8/layout/radial3"/>
    <dgm:cxn modelId="{FB0102FF-412D-48F4-B95D-728C51539AD4}" type="presOf" srcId="{106B25E2-99CC-4C8C-A8E5-8A8F6DA89496}" destId="{40541999-09D7-4F19-BBEF-34550F8645CF}" srcOrd="0" destOrd="0" presId="urn:microsoft.com/office/officeart/2005/8/layout/radial3"/>
    <dgm:cxn modelId="{11A81BD0-C0EA-4FB9-B633-07659C1ED0FF}" type="presParOf" srcId="{D2932DD0-485B-4F92-88D7-0B0729436830}" destId="{EE911CBC-EEA8-45C9-9D0D-75BDD624B867}" srcOrd="0" destOrd="0" presId="urn:microsoft.com/office/officeart/2005/8/layout/radial3"/>
    <dgm:cxn modelId="{33118C28-C6B9-4202-A44F-2B862AE31AFD}" type="presParOf" srcId="{EE911CBC-EEA8-45C9-9D0D-75BDD624B867}" destId="{E6E01EA9-931C-4CF9-BF2A-98AAC7C79606}" srcOrd="0" destOrd="0" presId="urn:microsoft.com/office/officeart/2005/8/layout/radial3"/>
    <dgm:cxn modelId="{2B655663-7F0A-4B34-B0AE-65803677713F}" type="presParOf" srcId="{EE911CBC-EEA8-45C9-9D0D-75BDD624B867}" destId="{49F3CEE0-C6CC-4B84-8B8D-A22320FE614E}" srcOrd="1" destOrd="0" presId="urn:microsoft.com/office/officeart/2005/8/layout/radial3"/>
    <dgm:cxn modelId="{16273B08-F2E0-43E7-ABF3-8182B313E525}" type="presParOf" srcId="{EE911CBC-EEA8-45C9-9D0D-75BDD624B867}" destId="{D2CDF555-9F03-4E29-BDDD-CFCD9F02B772}" srcOrd="2" destOrd="0" presId="urn:microsoft.com/office/officeart/2005/8/layout/radial3"/>
    <dgm:cxn modelId="{9060B41A-7B4C-4FA1-908B-473EE73FF48F}" type="presParOf" srcId="{EE911CBC-EEA8-45C9-9D0D-75BDD624B867}" destId="{2F4D0864-6D31-4BA7-847A-2B2CCA8DF3FD}" srcOrd="3" destOrd="0" presId="urn:microsoft.com/office/officeart/2005/8/layout/radial3"/>
    <dgm:cxn modelId="{28E120BE-845D-49D2-88E5-A058040663DA}" type="presParOf" srcId="{EE911CBC-EEA8-45C9-9D0D-75BDD624B867}" destId="{EA3DA9EE-5F93-4A20-9CB1-D3BB3C72F23E}" srcOrd="4" destOrd="0" presId="urn:microsoft.com/office/officeart/2005/8/layout/radial3"/>
    <dgm:cxn modelId="{614B6FC9-3795-4A48-B67E-CAEF85ABFB2E}" type="presParOf" srcId="{EE911CBC-EEA8-45C9-9D0D-75BDD624B867}" destId="{40541999-09D7-4F19-BBEF-34550F8645CF}" srcOrd="5" destOrd="0" presId="urn:microsoft.com/office/officeart/2005/8/layout/radial3"/>
    <dgm:cxn modelId="{B7BD20FD-817E-4377-89BB-B6D7D0083C17}" type="presParOf" srcId="{EE911CBC-EEA8-45C9-9D0D-75BDD624B867}" destId="{BB332957-927F-488F-B67F-123BF51E6965}" srcOrd="6" destOrd="0" presId="urn:microsoft.com/office/officeart/2005/8/layout/radial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6E01EA9-931C-4CF9-BF2A-98AAC7C79606}">
      <dsp:nvSpPr>
        <dsp:cNvPr id="0" name=""/>
        <dsp:cNvSpPr/>
      </dsp:nvSpPr>
      <dsp:spPr>
        <a:xfrm>
          <a:off x="1610090" y="1154378"/>
          <a:ext cx="2875819" cy="2875819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1900" b="1" kern="1200" dirty="0"/>
            <a:t>Flere børn </a:t>
          </a:r>
        </a:p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1900" b="1" kern="1200" dirty="0"/>
            <a:t>har et alderssvarende sprog ved skolestart</a:t>
          </a:r>
        </a:p>
      </dsp:txBody>
      <dsp:txXfrm>
        <a:off x="2031244" y="1575532"/>
        <a:ext cx="2033511" cy="2033511"/>
      </dsp:txXfrm>
    </dsp:sp>
    <dsp:sp modelId="{49F3CEE0-C6CC-4B84-8B8D-A22320FE614E}">
      <dsp:nvSpPr>
        <dsp:cNvPr id="0" name=""/>
        <dsp:cNvSpPr/>
      </dsp:nvSpPr>
      <dsp:spPr>
        <a:xfrm>
          <a:off x="2329045" y="513"/>
          <a:ext cx="1437909" cy="1437909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1200" kern="1200" dirty="0" err="1"/>
            <a:t>Forældre-samarbejde</a:t>
          </a:r>
          <a:endParaRPr lang="da-DK" sz="1200" kern="1200" dirty="0"/>
        </a:p>
      </dsp:txBody>
      <dsp:txXfrm>
        <a:off x="2539622" y="211090"/>
        <a:ext cx="1016755" cy="1016755"/>
      </dsp:txXfrm>
    </dsp:sp>
    <dsp:sp modelId="{D2CDF555-9F03-4E29-BDDD-CFCD9F02B772}">
      <dsp:nvSpPr>
        <dsp:cNvPr id="0" name=""/>
        <dsp:cNvSpPr/>
      </dsp:nvSpPr>
      <dsp:spPr>
        <a:xfrm>
          <a:off x="3950954" y="936923"/>
          <a:ext cx="1437909" cy="1437909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1200" kern="1200" dirty="0"/>
            <a:t>Nærmiljøet og fællesskaber</a:t>
          </a:r>
        </a:p>
      </dsp:txBody>
      <dsp:txXfrm>
        <a:off x="4161531" y="1147500"/>
        <a:ext cx="1016755" cy="1016755"/>
      </dsp:txXfrm>
    </dsp:sp>
    <dsp:sp modelId="{2F4D0864-6D31-4BA7-847A-2B2CCA8DF3FD}">
      <dsp:nvSpPr>
        <dsp:cNvPr id="0" name=""/>
        <dsp:cNvSpPr/>
      </dsp:nvSpPr>
      <dsp:spPr>
        <a:xfrm>
          <a:off x="3950954" y="2809743"/>
          <a:ext cx="1437909" cy="1437909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1200" kern="1200" dirty="0"/>
            <a:t>?</a:t>
          </a:r>
        </a:p>
      </dsp:txBody>
      <dsp:txXfrm>
        <a:off x="4161531" y="3020320"/>
        <a:ext cx="1016755" cy="1016755"/>
      </dsp:txXfrm>
    </dsp:sp>
    <dsp:sp modelId="{EA3DA9EE-5F93-4A20-9CB1-D3BB3C72F23E}">
      <dsp:nvSpPr>
        <dsp:cNvPr id="0" name=""/>
        <dsp:cNvSpPr/>
      </dsp:nvSpPr>
      <dsp:spPr>
        <a:xfrm>
          <a:off x="2329045" y="3746152"/>
          <a:ext cx="1437909" cy="1437909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1200" kern="1200" dirty="0"/>
            <a:t>Tværfaglighed hos de professionelle</a:t>
          </a:r>
        </a:p>
      </dsp:txBody>
      <dsp:txXfrm>
        <a:off x="2539622" y="3956729"/>
        <a:ext cx="1016755" cy="1016755"/>
      </dsp:txXfrm>
    </dsp:sp>
    <dsp:sp modelId="{40541999-09D7-4F19-BBEF-34550F8645CF}">
      <dsp:nvSpPr>
        <dsp:cNvPr id="0" name=""/>
        <dsp:cNvSpPr/>
      </dsp:nvSpPr>
      <dsp:spPr>
        <a:xfrm>
          <a:off x="707135" y="2809743"/>
          <a:ext cx="1437909" cy="1437909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1200" kern="1200" dirty="0" err="1"/>
            <a:t>Samarbejds-partnere</a:t>
          </a:r>
          <a:r>
            <a:rPr lang="da-DK" sz="1200" kern="1200" dirty="0"/>
            <a:t> der bidrager til oplevelser for børn</a:t>
          </a:r>
        </a:p>
      </dsp:txBody>
      <dsp:txXfrm>
        <a:off x="917712" y="3020320"/>
        <a:ext cx="1016755" cy="1016755"/>
      </dsp:txXfrm>
    </dsp:sp>
    <dsp:sp modelId="{BB332957-927F-488F-B67F-123BF51E6965}">
      <dsp:nvSpPr>
        <dsp:cNvPr id="0" name=""/>
        <dsp:cNvSpPr/>
      </dsp:nvSpPr>
      <dsp:spPr>
        <a:xfrm>
          <a:off x="707135" y="936923"/>
          <a:ext cx="1437909" cy="1437909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1200" kern="1200" dirty="0"/>
            <a:t>Stærke kompetencer hos personale i dagtilbud</a:t>
          </a:r>
        </a:p>
      </dsp:txBody>
      <dsp:txXfrm>
        <a:off x="917712" y="1147500"/>
        <a:ext cx="1016755" cy="101675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3">
  <dgm:title val=""/>
  <dgm:desc val=""/>
  <dgm:catLst>
    <dgm:cat type="relationship" pri="31000"/>
    <dgm:cat type="cycle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/>
    <dgm:ruleLst/>
    <dgm:layoutNode name="radial">
      <dgm:varLst>
        <dgm:animLvl val="ctr"/>
      </dgm:varLst>
      <dgm:choose name="Name0">
        <dgm:if name="Name1" func="var" arg="dir" op="equ" val="norm">
          <dgm:choose name="Name2">
            <dgm:if name="Name3" axis="ch ch" ptType="node node" st="1 1" cnt="1 0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else name="Name4">
              <dgm:alg type="cycle">
                <dgm:param type="stAng" val="0"/>
                <dgm:param type="spanAng" val="360"/>
                <dgm:param type="ctrShpMap" val="fNode"/>
              </dgm:alg>
            </dgm:else>
          </dgm:choose>
        </dgm:if>
        <dgm:else name="Name5">
          <dgm:alg type="cycle">
            <dgm:param type="stAng" val="0"/>
            <dgm:param type="spanAng" val="-360"/>
            <dgm:param type="ctrShpMap" val="fNode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enterShape" refType="w"/>
        <dgm:constr type="h" for="ch" forName="centerShape" refType="h"/>
        <dgm:constr type="w" for="ch" forName="node" refType="w" fact="0.5"/>
        <dgm:constr type="h" for="ch" forName="node" refType="h" fact="0.5"/>
        <dgm:constr type="sp" refType="w" refFor="ch" refForName="node" fact="-0.2"/>
        <dgm:constr type="sibSp" refType="w" refFor="ch" refForName="node" fact="-0.2"/>
        <dgm:constr type="primFontSz" for="ch" forName="centerShape" val="65"/>
        <dgm:constr type="primFontSz" for="des" forName="node" val="65"/>
        <dgm:constr type="primFontSz" for="ch" forName="node" refType="primFontSz" refFor="ch" refForName="centerShape" op="lte"/>
      </dgm:constrLst>
      <dgm:ruleLst/>
      <dgm:forEach name="Name6" axis="ch" ptType="node" cnt="1">
        <dgm:layoutNode name="centerShape" styleLbl="vennNode1"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7" axis="ch" ptType="node">
          <dgm:layoutNode name="node" styleLbl="venn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da-DK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da-DK"/>
          </a:p>
        </p:txBody>
      </p:sp>
      <p:sp>
        <p:nvSpPr>
          <p:cNvPr id="51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51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a-DK"/>
              <a:t>Click to edit Master text styles</a:t>
            </a:r>
          </a:p>
          <a:p>
            <a:pPr lvl="1"/>
            <a:r>
              <a:rPr lang="da-DK"/>
              <a:t>Second level</a:t>
            </a:r>
          </a:p>
          <a:p>
            <a:pPr lvl="2"/>
            <a:r>
              <a:rPr lang="da-DK"/>
              <a:t>Third level</a:t>
            </a:r>
          </a:p>
          <a:p>
            <a:pPr lvl="3"/>
            <a:r>
              <a:rPr lang="da-DK"/>
              <a:t>Fourth level</a:t>
            </a:r>
          </a:p>
          <a:p>
            <a:pPr lvl="4"/>
            <a:r>
              <a:rPr lang="da-DK"/>
              <a:t>Fifth level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da-DK"/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3775D998-57E5-48B9-8D5D-41860F536BB6}" type="slidenum">
              <a:rPr lang="da-DK"/>
              <a:pPr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9201159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emf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rs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7"/>
          <p:cNvSpPr/>
          <p:nvPr userDrawn="1"/>
        </p:nvSpPr>
        <p:spPr>
          <a:xfrm>
            <a:off x="0" y="0"/>
            <a:ext cx="9144000" cy="2132856"/>
          </a:xfrm>
          <a:prstGeom prst="rect">
            <a:avLst/>
          </a:prstGeom>
          <a:solidFill>
            <a:schemeClr val="accent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>
              <a:solidFill>
                <a:schemeClr val="tx1"/>
              </a:solidFill>
            </a:endParaRPr>
          </a:p>
        </p:txBody>
      </p:sp>
      <p:pic>
        <p:nvPicPr>
          <p:cNvPr id="2" name="Billede 1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196" b="35376"/>
          <a:stretch/>
        </p:blipFill>
        <p:spPr>
          <a:xfrm>
            <a:off x="0" y="60325"/>
            <a:ext cx="9144000" cy="2154369"/>
          </a:xfrm>
          <a:prstGeom prst="rect">
            <a:avLst/>
          </a:prstGeom>
        </p:spPr>
      </p:pic>
      <p:sp>
        <p:nvSpPr>
          <p:cNvPr id="3075" name="Rectangle 3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788304" y="1908000"/>
            <a:ext cx="7589610" cy="1618714"/>
          </a:xfrm>
        </p:spPr>
        <p:txBody>
          <a:bodyPr anchor="b" anchorCtr="0"/>
          <a:lstStyle>
            <a:lvl1pPr>
              <a:lnSpc>
                <a:spcPct val="83000"/>
              </a:lnSpc>
              <a:defRPr sz="6000" baseline="0">
                <a:solidFill>
                  <a:srgbClr val="7F7F7F"/>
                </a:solidFill>
              </a:defRPr>
            </a:lvl1pPr>
          </a:lstStyle>
          <a:p>
            <a:pPr lvl="0"/>
            <a:r>
              <a:rPr lang="da-DK" noProof="0" dirty="0"/>
              <a:t>Klik, og tilføj titel</a:t>
            </a:r>
          </a:p>
        </p:txBody>
      </p:sp>
      <p:sp>
        <p:nvSpPr>
          <p:cNvPr id="11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850184" y="3814166"/>
            <a:ext cx="7439598" cy="175260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000" i="1">
                <a:solidFill>
                  <a:srgbClr val="7F7F7F"/>
                </a:solidFill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a-DK" noProof="0" dirty="0"/>
              <a:t>Klik, og tilføj underoverskrift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88027E-75D8-4E45-9E8E-1595773F0041}" type="datetime2">
              <a:rPr lang="da-DK" smtClean="0"/>
              <a:pPr/>
              <a:t>9. januar 2023</a:t>
            </a:fld>
            <a:endParaRPr lang="da-DK" dirty="0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9" name="Pladsholder til dias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C57A29-F2F5-41C9-9D61-59DDDBBF376E}" type="slidenum">
              <a:rPr lang="da-DK" smtClean="0"/>
              <a:pPr/>
              <a:t>‹nr.›</a:t>
            </a:fld>
            <a:endParaRPr lang="da-DK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d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3237" y="584201"/>
            <a:ext cx="8137525" cy="5653112"/>
          </a:xfrm>
        </p:spPr>
        <p:txBody>
          <a:bodyPr/>
          <a:lstStyle/>
          <a:p>
            <a:pPr lvl="0"/>
            <a:r>
              <a:rPr lang="da-DK" noProof="0"/>
              <a:t>Klik for at redigere teksttypografierne i masteren</a:t>
            </a:r>
          </a:p>
          <a:p>
            <a:pPr lvl="1"/>
            <a:r>
              <a:rPr lang="da-DK" noProof="0"/>
              <a:t>Andet niveau</a:t>
            </a:r>
          </a:p>
          <a:p>
            <a:pPr lvl="2"/>
            <a:r>
              <a:rPr lang="da-DK" noProof="0"/>
              <a:t>Tredje niveau</a:t>
            </a:r>
          </a:p>
          <a:p>
            <a:pPr lvl="3"/>
            <a:r>
              <a:rPr lang="da-DK" noProof="0"/>
              <a:t>Fjerde niveau</a:t>
            </a:r>
          </a:p>
          <a:p>
            <a:pPr lvl="4"/>
            <a:r>
              <a:rPr lang="da-DK" noProof="0"/>
              <a:t>Femte niveau</a:t>
            </a:r>
            <a:endParaRPr lang="da-DK" noProof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81BCECD-DF0F-4558-8209-8405D1F1D426}" type="datetime2">
              <a:rPr lang="da-DK" noProof="0"/>
              <a:pPr/>
              <a:t>9. januar 2023</a:t>
            </a:fld>
            <a:endParaRPr lang="da-DK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a-DK" noProof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3F35900-392D-46F4-8341-366E91CBDAA0}" type="slidenum">
              <a:rPr lang="da-DK" noProof="0"/>
              <a:pPr/>
              <a:t>‹nr.›</a:t>
            </a:fld>
            <a:endParaRPr lang="da-DK" noProof="0"/>
          </a:p>
        </p:txBody>
      </p:sp>
    </p:spTree>
    <p:extLst>
      <p:ext uri="{BB962C8B-B14F-4D97-AF65-F5344CB8AC3E}">
        <p14:creationId xmlns:p14="http://schemas.microsoft.com/office/powerpoint/2010/main" val="38268208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killebla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7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>
              <a:solidFill>
                <a:schemeClr val="tx1"/>
              </a:solidFill>
            </a:endParaRPr>
          </a:p>
        </p:txBody>
      </p:sp>
      <p:pic>
        <p:nvPicPr>
          <p:cNvPr id="13" name="Billede 12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196" b="16190"/>
          <a:stretch/>
        </p:blipFill>
        <p:spPr>
          <a:xfrm>
            <a:off x="0" y="4064001"/>
            <a:ext cx="9144000" cy="2794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49975" y="584200"/>
            <a:ext cx="8202991" cy="2519931"/>
          </a:xfrm>
        </p:spPr>
        <p:txBody>
          <a:bodyPr anchor="b" anchorCtr="0"/>
          <a:lstStyle>
            <a:lvl1pPr>
              <a:defRPr sz="6000">
                <a:solidFill>
                  <a:schemeClr val="bg1"/>
                </a:solidFill>
              </a:defRPr>
            </a:lvl1pPr>
          </a:lstStyle>
          <a:p>
            <a:r>
              <a:rPr lang="da-DK" noProof="0" dirty="0"/>
              <a:t>Klik, og tilføj titel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03237" y="3360904"/>
            <a:ext cx="8137525" cy="703096"/>
          </a:xfrm>
        </p:spPr>
        <p:txBody>
          <a:bodyPr/>
          <a:lstStyle>
            <a:lvl1pPr marL="0" indent="0" algn="l">
              <a:buNone/>
              <a:defRPr sz="2000" i="1">
                <a:solidFill>
                  <a:schemeClr val="bg1"/>
                </a:solidFill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a-DK" noProof="0" dirty="0"/>
              <a:t>Klik, og tilføj underoverskrift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27C61A6-647D-4B2B-8346-C503198F10DB}" type="datetime2">
              <a:rPr lang="da-DK" noProof="0" smtClean="0"/>
              <a:pPr/>
              <a:t>9. januar 2023</a:t>
            </a:fld>
            <a:endParaRPr lang="da-DK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da-DK" noProof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35CA7DE-EF32-49F9-A743-135778064C71}" type="slidenum">
              <a:rPr lang="da-DK" noProof="0"/>
              <a:pPr/>
              <a:t>‹nr.›</a:t>
            </a:fld>
            <a:endParaRPr lang="da-DK" noProof="0"/>
          </a:p>
        </p:txBody>
      </p:sp>
      <p:pic>
        <p:nvPicPr>
          <p:cNvPr id="10" name="Billede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035" y="6382131"/>
            <a:ext cx="1459770" cy="287646"/>
          </a:xfrm>
          <a:prstGeom prst="rect">
            <a:avLst/>
          </a:prstGeom>
        </p:spPr>
      </p:pic>
      <p:pic>
        <p:nvPicPr>
          <p:cNvPr id="11" name="Billede 10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1579" y="6300230"/>
            <a:ext cx="662774" cy="4509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719162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noProof="0"/>
              <a:t>Klik for at redigere titeltypografien i masteren</a:t>
            </a:r>
            <a:endParaRPr lang="da-DK" noProof="0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6CF30C1-C16D-433C-A96A-D83E69CDD0AF}" type="datetime2">
              <a:rPr lang="da-DK" noProof="0"/>
              <a:pPr/>
              <a:t>9. januar 2023</a:t>
            </a:fld>
            <a:endParaRPr lang="da-DK" noProof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a-DK" noProof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346643C-3FBF-4A6C-AE6E-30C03FEB2E00}" type="slidenum">
              <a:rPr lang="da-DK" noProof="0"/>
              <a:pPr/>
              <a:t>‹nr.›</a:t>
            </a:fld>
            <a:endParaRPr lang="da-DK" noProof="0"/>
          </a:p>
        </p:txBody>
      </p:sp>
    </p:spTree>
    <p:extLst>
      <p:ext uri="{BB962C8B-B14F-4D97-AF65-F5344CB8AC3E}">
        <p14:creationId xmlns:p14="http://schemas.microsoft.com/office/powerpoint/2010/main" val="219416053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F6E8D41-AB85-4137-B54C-08EAF5DD5794}" type="datetime2">
              <a:rPr lang="da-DK"/>
              <a:pPr/>
              <a:t>9. januar 2023</a:t>
            </a:fld>
            <a:endParaRPr lang="da-DK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a-DK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7F77152-ABBE-41DA-A982-CA0A10BA369D}" type="slidenum">
              <a:rPr lang="da-DK"/>
              <a:pPr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0260043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verskrift og ind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noProof="0"/>
              <a:t>Klik for at redigere titeltypografien i masteren</a:t>
            </a:r>
            <a:endParaRPr lang="da-DK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 noProof="0"/>
              <a:t>Klik for at redigere teksttypografierne i masteren</a:t>
            </a:r>
          </a:p>
          <a:p>
            <a:pPr lvl="1"/>
            <a:r>
              <a:rPr lang="da-DK" noProof="0"/>
              <a:t>Andet niveau</a:t>
            </a:r>
          </a:p>
          <a:p>
            <a:pPr lvl="2"/>
            <a:r>
              <a:rPr lang="da-DK" noProof="0"/>
              <a:t>Tredje niveau</a:t>
            </a:r>
          </a:p>
          <a:p>
            <a:pPr lvl="3"/>
            <a:r>
              <a:rPr lang="da-DK" noProof="0"/>
              <a:t>Fjerde niveau</a:t>
            </a:r>
          </a:p>
          <a:p>
            <a:pPr lvl="4"/>
            <a:r>
              <a:rPr lang="da-DK" noProof="0"/>
              <a:t>Femte niveau</a:t>
            </a:r>
            <a:endParaRPr lang="da-DK" noProof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81BCECD-DF0F-4558-8209-8405D1F1D426}" type="datetime2">
              <a:rPr lang="da-DK" noProof="0"/>
              <a:pPr/>
              <a:t>9. januar 2023</a:t>
            </a:fld>
            <a:endParaRPr lang="da-DK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a-DK" noProof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3F35900-392D-46F4-8341-366E91CBDAA0}" type="slidenum">
              <a:rPr lang="da-DK" noProof="0"/>
              <a:pPr/>
              <a:t>‹nr.›</a:t>
            </a:fld>
            <a:endParaRPr lang="da-DK" noProof="0"/>
          </a:p>
        </p:txBody>
      </p:sp>
    </p:spTree>
    <p:extLst>
      <p:ext uri="{BB962C8B-B14F-4D97-AF65-F5344CB8AC3E}">
        <p14:creationId xmlns:p14="http://schemas.microsoft.com/office/powerpoint/2010/main" val="22085941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Overskrift og to ind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noProof="0"/>
              <a:t>Klik for at redigere titeltypografien i masteren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3238" y="1700213"/>
            <a:ext cx="3975100" cy="4537075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 noProof="0"/>
              <a:t>Klik for at redigere teksttypografierne i masteren</a:t>
            </a:r>
          </a:p>
          <a:p>
            <a:pPr lvl="1"/>
            <a:r>
              <a:rPr lang="da-DK" noProof="0"/>
              <a:t>Andet niveau</a:t>
            </a:r>
          </a:p>
          <a:p>
            <a:pPr lvl="2"/>
            <a:r>
              <a:rPr lang="da-DK" noProof="0"/>
              <a:t>Tredje niveau</a:t>
            </a:r>
          </a:p>
          <a:p>
            <a:pPr lvl="3"/>
            <a:r>
              <a:rPr lang="da-DK" noProof="0"/>
              <a:t>Fjerde niveau</a:t>
            </a:r>
          </a:p>
          <a:p>
            <a:pPr lvl="4"/>
            <a:r>
              <a:rPr lang="da-DK" noProof="0"/>
              <a:t>Femte niveau</a:t>
            </a:r>
            <a:endParaRPr lang="da-DK" noProof="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5663" y="1700213"/>
            <a:ext cx="3975100" cy="4537075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 noProof="0"/>
              <a:t>Klik for at redigere teksttypografierne i masteren</a:t>
            </a:r>
          </a:p>
          <a:p>
            <a:pPr lvl="1"/>
            <a:r>
              <a:rPr lang="da-DK" noProof="0"/>
              <a:t>Andet niveau</a:t>
            </a:r>
          </a:p>
          <a:p>
            <a:pPr lvl="2"/>
            <a:r>
              <a:rPr lang="da-DK" noProof="0"/>
              <a:t>Tredje niveau</a:t>
            </a:r>
          </a:p>
          <a:p>
            <a:pPr lvl="3"/>
            <a:r>
              <a:rPr lang="da-DK" noProof="0"/>
              <a:t>Fjerde niveau</a:t>
            </a:r>
          </a:p>
          <a:p>
            <a:pPr lvl="4"/>
            <a:r>
              <a:rPr lang="da-DK" noProof="0"/>
              <a:t>Femte niveau</a:t>
            </a:r>
            <a:endParaRPr lang="da-DK" noProof="0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E575FBE-562C-41D5-8814-F60D350A2B2D}" type="datetime2">
              <a:rPr lang="da-DK" noProof="0"/>
              <a:pPr/>
              <a:t>9. januar 2023</a:t>
            </a:fld>
            <a:endParaRPr lang="da-DK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a-DK" noProof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1CFF931-D198-4569-94B6-C4CEBA5B3359}" type="slidenum">
              <a:rPr lang="da-DK" noProof="0"/>
              <a:pPr/>
              <a:t>‹nr.›</a:t>
            </a:fld>
            <a:endParaRPr lang="da-DK" noProof="0"/>
          </a:p>
        </p:txBody>
      </p:sp>
    </p:spTree>
    <p:extLst>
      <p:ext uri="{BB962C8B-B14F-4D97-AF65-F5344CB8AC3E}">
        <p14:creationId xmlns:p14="http://schemas.microsoft.com/office/powerpoint/2010/main" val="20161645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verskrift og tre ind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noProof="0"/>
              <a:t>Klik for at redigere titeltypografien i masteren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3238" y="1700213"/>
            <a:ext cx="3975099" cy="4537075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 noProof="0"/>
              <a:t>Klik for at redigere teksttypografierne i masteren</a:t>
            </a:r>
          </a:p>
          <a:p>
            <a:pPr lvl="1"/>
            <a:r>
              <a:rPr lang="da-DK" noProof="0"/>
              <a:t>Andet niveau</a:t>
            </a:r>
          </a:p>
          <a:p>
            <a:pPr lvl="2"/>
            <a:r>
              <a:rPr lang="da-DK" noProof="0"/>
              <a:t>Tredje niveau</a:t>
            </a:r>
          </a:p>
          <a:p>
            <a:pPr lvl="3"/>
            <a:r>
              <a:rPr lang="da-DK" noProof="0"/>
              <a:t>Fjerde niveau</a:t>
            </a:r>
          </a:p>
          <a:p>
            <a:pPr lvl="4"/>
            <a:r>
              <a:rPr lang="da-DK" noProof="0"/>
              <a:t>Femte niveau</a:t>
            </a:r>
            <a:endParaRPr lang="da-DK" noProof="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5663" y="1700213"/>
            <a:ext cx="3975100" cy="2174875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 noProof="0"/>
              <a:t>Klik for at redigere teksttypografierne i masteren</a:t>
            </a:r>
          </a:p>
          <a:p>
            <a:pPr lvl="1"/>
            <a:r>
              <a:rPr lang="da-DK" noProof="0"/>
              <a:t>Andet niveau</a:t>
            </a:r>
          </a:p>
          <a:p>
            <a:pPr lvl="2"/>
            <a:r>
              <a:rPr lang="da-DK" noProof="0"/>
              <a:t>Tredje niveau</a:t>
            </a:r>
          </a:p>
          <a:p>
            <a:pPr lvl="3"/>
            <a:r>
              <a:rPr lang="da-DK" noProof="0"/>
              <a:t>Fjerde niveau</a:t>
            </a:r>
          </a:p>
          <a:p>
            <a:pPr lvl="4"/>
            <a:r>
              <a:rPr lang="da-DK" noProof="0"/>
              <a:t>Femte niveau</a:t>
            </a:r>
            <a:endParaRPr lang="da-DK" noProof="0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E575FBE-562C-41D5-8814-F60D350A2B2D}" type="datetime2">
              <a:rPr lang="da-DK" noProof="0"/>
              <a:pPr/>
              <a:t>9. januar 2023</a:t>
            </a:fld>
            <a:endParaRPr lang="da-DK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a-DK" noProof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1CFF931-D198-4569-94B6-C4CEBA5B3359}" type="slidenum">
              <a:rPr lang="da-DK" noProof="0"/>
              <a:pPr/>
              <a:t>‹nr.›</a:t>
            </a:fld>
            <a:endParaRPr lang="da-DK" noProof="0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4665662" y="4064000"/>
            <a:ext cx="3975100" cy="2173288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200"/>
            </a:lvl5pPr>
          </a:lstStyle>
          <a:p>
            <a:pPr lvl="0"/>
            <a:r>
              <a:rPr lang="da-DK" noProof="0"/>
              <a:t>Klik for at redigere teksttypografierne i masteren</a:t>
            </a:r>
          </a:p>
          <a:p>
            <a:pPr lvl="1"/>
            <a:r>
              <a:rPr lang="da-DK" noProof="0"/>
              <a:t>Andet niveau</a:t>
            </a:r>
          </a:p>
          <a:p>
            <a:pPr lvl="2"/>
            <a:r>
              <a:rPr lang="da-DK" noProof="0"/>
              <a:t>Tredje niveau</a:t>
            </a:r>
          </a:p>
          <a:p>
            <a:pPr lvl="3"/>
            <a:r>
              <a:rPr lang="da-DK" noProof="0"/>
              <a:t>Fjerde niveau</a:t>
            </a:r>
          </a:p>
          <a:p>
            <a:pPr lvl="4"/>
            <a:r>
              <a:rPr lang="da-DK" noProof="0"/>
              <a:t>Femte niveau</a:t>
            </a:r>
            <a:endParaRPr lang="da-DK" noProof="0" dirty="0"/>
          </a:p>
        </p:txBody>
      </p:sp>
    </p:spTree>
    <p:extLst>
      <p:ext uri="{BB962C8B-B14F-4D97-AF65-F5344CB8AC3E}">
        <p14:creationId xmlns:p14="http://schemas.microsoft.com/office/powerpoint/2010/main" val="7920610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ternativ tre ind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noProof="0"/>
              <a:t>Klik for at redigere titeltypografien i masteren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88027E-75D8-4E45-9E8E-1595773F0041}" type="datetime2">
              <a:rPr lang="da-DK" noProof="0" smtClean="0"/>
              <a:pPr/>
              <a:t>9. januar 2023</a:t>
            </a:fld>
            <a:endParaRPr lang="da-DK" noProof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 noProof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C57A29-F2F5-41C9-9D61-59DDDBBF376E}" type="slidenum">
              <a:rPr lang="da-DK" noProof="0" smtClean="0"/>
              <a:pPr/>
              <a:t>‹nr.›</a:t>
            </a:fld>
            <a:endParaRPr lang="da-DK" noProof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>
          <a:xfrm>
            <a:off x="503238" y="1700213"/>
            <a:ext cx="3975100" cy="2174875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200"/>
            </a:lvl5pPr>
          </a:lstStyle>
          <a:p>
            <a:pPr lvl="0"/>
            <a:r>
              <a:rPr lang="da-DK" noProof="0"/>
              <a:t>Klik for at redigere teksttypografierne i masteren</a:t>
            </a:r>
          </a:p>
          <a:p>
            <a:pPr lvl="1"/>
            <a:r>
              <a:rPr lang="da-DK" noProof="0"/>
              <a:t>Andet niveau</a:t>
            </a:r>
          </a:p>
          <a:p>
            <a:pPr lvl="2"/>
            <a:r>
              <a:rPr lang="da-DK" noProof="0"/>
              <a:t>Tredje niveau</a:t>
            </a:r>
          </a:p>
          <a:p>
            <a:pPr lvl="3"/>
            <a:r>
              <a:rPr lang="da-DK" noProof="0"/>
              <a:t>Fjerde niveau</a:t>
            </a:r>
          </a:p>
          <a:p>
            <a:pPr lvl="4"/>
            <a:r>
              <a:rPr lang="da-DK" noProof="0"/>
              <a:t>Femte niveau</a:t>
            </a:r>
            <a:endParaRPr lang="da-DK" noProof="0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4"/>
          </p:nvPr>
        </p:nvSpPr>
        <p:spPr>
          <a:xfrm>
            <a:off x="503238" y="4064000"/>
            <a:ext cx="3975099" cy="2173287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200"/>
            </a:lvl5pPr>
          </a:lstStyle>
          <a:p>
            <a:pPr lvl="0"/>
            <a:r>
              <a:rPr lang="da-DK" noProof="0"/>
              <a:t>Klik for at redigere teksttypografierne i masteren</a:t>
            </a:r>
          </a:p>
          <a:p>
            <a:pPr lvl="1"/>
            <a:r>
              <a:rPr lang="da-DK" noProof="0"/>
              <a:t>Andet niveau</a:t>
            </a:r>
          </a:p>
          <a:p>
            <a:pPr lvl="2"/>
            <a:r>
              <a:rPr lang="da-DK" noProof="0"/>
              <a:t>Tredje niveau</a:t>
            </a:r>
          </a:p>
          <a:p>
            <a:pPr lvl="3"/>
            <a:r>
              <a:rPr lang="da-DK" noProof="0"/>
              <a:t>Fjerde niveau</a:t>
            </a:r>
          </a:p>
          <a:p>
            <a:pPr lvl="4"/>
            <a:r>
              <a:rPr lang="da-DK" noProof="0"/>
              <a:t>Femte niveau</a:t>
            </a:r>
            <a:endParaRPr lang="da-DK" noProof="0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5"/>
          </p:nvPr>
        </p:nvSpPr>
        <p:spPr>
          <a:xfrm>
            <a:off x="4665662" y="1700213"/>
            <a:ext cx="3975101" cy="4537075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200"/>
            </a:lvl5pPr>
          </a:lstStyle>
          <a:p>
            <a:pPr lvl="0"/>
            <a:r>
              <a:rPr lang="da-DK" noProof="0"/>
              <a:t>Klik for at redigere teksttypografierne i masteren</a:t>
            </a:r>
          </a:p>
          <a:p>
            <a:pPr lvl="1"/>
            <a:r>
              <a:rPr lang="da-DK" noProof="0"/>
              <a:t>Andet niveau</a:t>
            </a:r>
          </a:p>
          <a:p>
            <a:pPr lvl="2"/>
            <a:r>
              <a:rPr lang="da-DK" noProof="0"/>
              <a:t>Tredje niveau</a:t>
            </a:r>
          </a:p>
          <a:p>
            <a:pPr lvl="3"/>
            <a:r>
              <a:rPr lang="da-DK" noProof="0"/>
              <a:t>Fjerde niveau</a:t>
            </a:r>
          </a:p>
          <a:p>
            <a:pPr lvl="4"/>
            <a:r>
              <a:rPr lang="da-DK" noProof="0"/>
              <a:t>Femte niveau</a:t>
            </a:r>
            <a:endParaRPr lang="da-DK" noProof="0" dirty="0"/>
          </a:p>
        </p:txBody>
      </p:sp>
    </p:spTree>
    <p:extLst>
      <p:ext uri="{BB962C8B-B14F-4D97-AF65-F5344CB8AC3E}">
        <p14:creationId xmlns:p14="http://schemas.microsoft.com/office/powerpoint/2010/main" val="33029618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verskrift og fire ind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noProof="0"/>
              <a:t>Klik for at redigere titeltypografien i masteren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88027E-75D8-4E45-9E8E-1595773F0041}" type="datetime2">
              <a:rPr lang="da-DK" noProof="0" smtClean="0"/>
              <a:pPr/>
              <a:t>9. januar 2023</a:t>
            </a:fld>
            <a:endParaRPr lang="da-DK" noProof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 noProof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C57A29-F2F5-41C9-9D61-59DDDBBF376E}" type="slidenum">
              <a:rPr lang="da-DK" noProof="0" smtClean="0"/>
              <a:pPr/>
              <a:t>‹nr.›</a:t>
            </a:fld>
            <a:endParaRPr lang="da-DK" noProof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>
          <a:xfrm>
            <a:off x="503238" y="1700213"/>
            <a:ext cx="3975100" cy="2174875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200"/>
            </a:lvl5pPr>
          </a:lstStyle>
          <a:p>
            <a:pPr lvl="0"/>
            <a:r>
              <a:rPr lang="da-DK" noProof="0"/>
              <a:t>Klik for at redigere teksttypografierne i masteren</a:t>
            </a:r>
          </a:p>
          <a:p>
            <a:pPr lvl="1"/>
            <a:r>
              <a:rPr lang="da-DK" noProof="0"/>
              <a:t>Andet niveau</a:t>
            </a:r>
          </a:p>
          <a:p>
            <a:pPr lvl="2"/>
            <a:r>
              <a:rPr lang="da-DK" noProof="0"/>
              <a:t>Tredje niveau</a:t>
            </a:r>
          </a:p>
          <a:p>
            <a:pPr lvl="3"/>
            <a:r>
              <a:rPr lang="da-DK" noProof="0"/>
              <a:t>Fjerde niveau</a:t>
            </a:r>
          </a:p>
          <a:p>
            <a:pPr lvl="4"/>
            <a:r>
              <a:rPr lang="da-DK" noProof="0"/>
              <a:t>Femte niveau</a:t>
            </a:r>
            <a:endParaRPr lang="da-DK" noProof="0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4"/>
          </p:nvPr>
        </p:nvSpPr>
        <p:spPr>
          <a:xfrm>
            <a:off x="503238" y="4064000"/>
            <a:ext cx="3975099" cy="2173288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200"/>
            </a:lvl5pPr>
          </a:lstStyle>
          <a:p>
            <a:pPr lvl="0"/>
            <a:r>
              <a:rPr lang="da-DK" noProof="0"/>
              <a:t>Klik for at redigere teksttypografierne i masteren</a:t>
            </a:r>
          </a:p>
          <a:p>
            <a:pPr lvl="1"/>
            <a:r>
              <a:rPr lang="da-DK" noProof="0"/>
              <a:t>Andet niveau</a:t>
            </a:r>
          </a:p>
          <a:p>
            <a:pPr lvl="2"/>
            <a:r>
              <a:rPr lang="da-DK" noProof="0"/>
              <a:t>Tredje niveau</a:t>
            </a:r>
          </a:p>
          <a:p>
            <a:pPr lvl="3"/>
            <a:r>
              <a:rPr lang="da-DK" noProof="0"/>
              <a:t>Fjerde niveau</a:t>
            </a:r>
          </a:p>
          <a:p>
            <a:pPr lvl="4"/>
            <a:r>
              <a:rPr lang="da-DK" noProof="0"/>
              <a:t>Femte niveau</a:t>
            </a:r>
            <a:endParaRPr lang="da-DK" noProof="0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5"/>
          </p:nvPr>
        </p:nvSpPr>
        <p:spPr>
          <a:xfrm>
            <a:off x="4665662" y="1700213"/>
            <a:ext cx="3975101" cy="2174875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200"/>
            </a:lvl5pPr>
          </a:lstStyle>
          <a:p>
            <a:pPr lvl="0"/>
            <a:r>
              <a:rPr lang="da-DK" noProof="0"/>
              <a:t>Klik for at redigere teksttypografierne i masteren</a:t>
            </a:r>
          </a:p>
          <a:p>
            <a:pPr lvl="1"/>
            <a:r>
              <a:rPr lang="da-DK" noProof="0"/>
              <a:t>Andet niveau</a:t>
            </a:r>
          </a:p>
          <a:p>
            <a:pPr lvl="2"/>
            <a:r>
              <a:rPr lang="da-DK" noProof="0"/>
              <a:t>Tredje niveau</a:t>
            </a:r>
          </a:p>
          <a:p>
            <a:pPr lvl="3"/>
            <a:r>
              <a:rPr lang="da-DK" noProof="0"/>
              <a:t>Fjerde niveau</a:t>
            </a:r>
          </a:p>
          <a:p>
            <a:pPr lvl="4"/>
            <a:r>
              <a:rPr lang="da-DK" noProof="0"/>
              <a:t>Femte niveau</a:t>
            </a:r>
            <a:endParaRPr lang="da-DK" noProof="0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6"/>
          </p:nvPr>
        </p:nvSpPr>
        <p:spPr>
          <a:xfrm>
            <a:off x="4665662" y="4064000"/>
            <a:ext cx="3975101" cy="2173288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200"/>
            </a:lvl5pPr>
          </a:lstStyle>
          <a:p>
            <a:pPr lvl="0"/>
            <a:r>
              <a:rPr lang="da-DK" noProof="0"/>
              <a:t>Klik for at redigere teksttypografierne i masteren</a:t>
            </a:r>
          </a:p>
          <a:p>
            <a:pPr lvl="1"/>
            <a:r>
              <a:rPr lang="da-DK" noProof="0"/>
              <a:t>Andet niveau</a:t>
            </a:r>
          </a:p>
          <a:p>
            <a:pPr lvl="2"/>
            <a:r>
              <a:rPr lang="da-DK" noProof="0"/>
              <a:t>Tredje niveau</a:t>
            </a:r>
          </a:p>
          <a:p>
            <a:pPr lvl="3"/>
            <a:r>
              <a:rPr lang="da-DK" noProof="0"/>
              <a:t>Fjerde niveau</a:t>
            </a:r>
          </a:p>
          <a:p>
            <a:pPr lvl="4"/>
            <a:r>
              <a:rPr lang="da-DK" noProof="0"/>
              <a:t>Femte niveau</a:t>
            </a:r>
            <a:endParaRPr lang="da-DK" noProof="0" dirty="0"/>
          </a:p>
        </p:txBody>
      </p:sp>
    </p:spTree>
    <p:extLst>
      <p:ext uri="{BB962C8B-B14F-4D97-AF65-F5344CB8AC3E}">
        <p14:creationId xmlns:p14="http://schemas.microsoft.com/office/powerpoint/2010/main" val="23684329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ort bille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0" y="152400"/>
            <a:ext cx="9144000" cy="6084888"/>
          </a:xfrm>
          <a:solidFill>
            <a:schemeClr val="bg1"/>
          </a:solidFill>
        </p:spPr>
        <p:txBody>
          <a:bodyPr tIns="684000" anchor="ctr" anchorCtr="0"/>
          <a:lstStyle>
            <a:lvl1pPr marL="0" indent="0" algn="ctr">
              <a:buNone/>
              <a:defRPr sz="1800"/>
            </a:lvl1pPr>
          </a:lstStyle>
          <a:p>
            <a:r>
              <a:rPr lang="da-DK" noProof="0"/>
              <a:t>Klik på ikonet for at tilføje et billede</a:t>
            </a:r>
            <a:endParaRPr lang="da-DK" noProof="0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88027E-75D8-4E45-9E8E-1595773F0041}" type="datetime2">
              <a:rPr lang="da-DK" noProof="0" smtClean="0"/>
              <a:pPr/>
              <a:t>9. januar 2023</a:t>
            </a:fld>
            <a:endParaRPr lang="da-DK" noProof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 noProof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C57A29-F2F5-41C9-9D61-59DDDBBF376E}" type="slidenum">
              <a:rPr lang="da-DK" noProof="0" smtClean="0"/>
              <a:pPr/>
              <a:t>‹nr.›</a:t>
            </a:fld>
            <a:endParaRPr lang="da-DK" noProof="0"/>
          </a:p>
        </p:txBody>
      </p:sp>
    </p:spTree>
    <p:extLst>
      <p:ext uri="{BB962C8B-B14F-4D97-AF65-F5344CB8AC3E}">
        <p14:creationId xmlns:p14="http://schemas.microsoft.com/office/powerpoint/2010/main" val="1491041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og bille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noProof="0"/>
              <a:t>Klik for at redigere titeltypografien i masteren</a:t>
            </a:r>
            <a:endParaRPr lang="da-DK" noProof="0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88027E-75D8-4E45-9E8E-1595773F0041}" type="datetime2">
              <a:rPr lang="da-DK" noProof="0" smtClean="0"/>
              <a:pPr/>
              <a:t>9. januar 2023</a:t>
            </a:fld>
            <a:endParaRPr lang="da-DK" noProof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 noProof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C57A29-F2F5-41C9-9D61-59DDDBBF376E}" type="slidenum">
              <a:rPr lang="da-DK" noProof="0" smtClean="0"/>
              <a:pPr/>
              <a:t>‹nr.›</a:t>
            </a:fld>
            <a:endParaRPr lang="da-DK" noProof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503238" y="1700214"/>
            <a:ext cx="3975100" cy="4537074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200"/>
            </a:lvl5pPr>
          </a:lstStyle>
          <a:p>
            <a:pPr lvl="0"/>
            <a:r>
              <a:rPr lang="da-DK" noProof="0"/>
              <a:t>Klik for at redigere teksttypografierne i masteren</a:t>
            </a:r>
          </a:p>
          <a:p>
            <a:pPr lvl="1"/>
            <a:r>
              <a:rPr lang="da-DK" noProof="0"/>
              <a:t>Andet niveau</a:t>
            </a:r>
          </a:p>
          <a:p>
            <a:pPr lvl="2"/>
            <a:r>
              <a:rPr lang="da-DK" noProof="0"/>
              <a:t>Tredje niveau</a:t>
            </a:r>
          </a:p>
          <a:p>
            <a:pPr lvl="3"/>
            <a:r>
              <a:rPr lang="da-DK" noProof="0"/>
              <a:t>Fjerde niveau</a:t>
            </a:r>
          </a:p>
          <a:p>
            <a:pPr lvl="4"/>
            <a:r>
              <a:rPr lang="da-DK" noProof="0"/>
              <a:t>Femte niveau</a:t>
            </a:r>
            <a:endParaRPr lang="da-DK" noProof="0" dirty="0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4665662" y="1700214"/>
            <a:ext cx="3975101" cy="4537074"/>
          </a:xfrm>
          <a:solidFill>
            <a:schemeClr val="bg1"/>
          </a:solidFill>
        </p:spPr>
        <p:txBody>
          <a:bodyPr tIns="684000" anchor="ctr" anchorCtr="0"/>
          <a:lstStyle>
            <a:lvl1pPr marL="0" indent="0" algn="ctr">
              <a:buNone/>
              <a:defRPr sz="1800"/>
            </a:lvl1pPr>
          </a:lstStyle>
          <a:p>
            <a:r>
              <a:rPr lang="da-DK" noProof="0"/>
              <a:t>Klik på ikonet for at tilføje et billede</a:t>
            </a:r>
            <a:endParaRPr lang="da-DK" noProof="0" dirty="0"/>
          </a:p>
        </p:txBody>
      </p:sp>
    </p:spTree>
    <p:extLst>
      <p:ext uri="{BB962C8B-B14F-4D97-AF65-F5344CB8AC3E}">
        <p14:creationId xmlns:p14="http://schemas.microsoft.com/office/powerpoint/2010/main" val="1680013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lede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noProof="0"/>
              <a:t>Klik for at redigere titeltypografien i masteren</a:t>
            </a:r>
            <a:endParaRPr lang="da-DK" noProof="0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88027E-75D8-4E45-9E8E-1595773F0041}" type="datetime2">
              <a:rPr lang="da-DK" noProof="0" smtClean="0"/>
              <a:pPr/>
              <a:t>9. januar 2023</a:t>
            </a:fld>
            <a:endParaRPr lang="da-DK" noProof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 noProof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C57A29-F2F5-41C9-9D61-59DDDBBF376E}" type="slidenum">
              <a:rPr lang="da-DK" noProof="0" smtClean="0"/>
              <a:pPr/>
              <a:t>‹nr.›</a:t>
            </a:fld>
            <a:endParaRPr lang="da-DK" noProof="0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503238" y="1700214"/>
            <a:ext cx="3975100" cy="4537074"/>
          </a:xfrm>
          <a:solidFill>
            <a:schemeClr val="bg1"/>
          </a:solidFill>
        </p:spPr>
        <p:txBody>
          <a:bodyPr tIns="684000" anchor="ctr" anchorCtr="0"/>
          <a:lstStyle>
            <a:lvl1pPr marL="0" indent="0" algn="ctr">
              <a:buNone/>
              <a:defRPr sz="1800"/>
            </a:lvl1pPr>
          </a:lstStyle>
          <a:p>
            <a:r>
              <a:rPr lang="da-DK" noProof="0"/>
              <a:t>Klik på ikonet for at tilføje et billede</a:t>
            </a:r>
            <a:endParaRPr lang="da-DK" noProof="0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4"/>
          </p:nvPr>
        </p:nvSpPr>
        <p:spPr>
          <a:xfrm>
            <a:off x="4665662" y="1700214"/>
            <a:ext cx="3975101" cy="4537074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</a:lstStyle>
          <a:p>
            <a:pPr lvl="0"/>
            <a:r>
              <a:rPr lang="da-DK" noProof="0"/>
              <a:t>Klik for at redigere teksttypografierne i masteren</a:t>
            </a:r>
          </a:p>
          <a:p>
            <a:pPr lvl="1"/>
            <a:r>
              <a:rPr lang="da-DK" noProof="0"/>
              <a:t>Andet niveau</a:t>
            </a:r>
          </a:p>
          <a:p>
            <a:pPr lvl="2"/>
            <a:r>
              <a:rPr lang="da-DK" noProof="0"/>
              <a:t>Tredje niveau</a:t>
            </a:r>
          </a:p>
          <a:p>
            <a:pPr lvl="3"/>
            <a:r>
              <a:rPr lang="da-DK" noProof="0"/>
              <a:t>Fjerde niveau</a:t>
            </a:r>
          </a:p>
          <a:p>
            <a:pPr lvl="4"/>
            <a:r>
              <a:rPr lang="da-DK" noProof="0"/>
              <a:t>Femte niveau</a:t>
            </a:r>
            <a:endParaRPr lang="da-DK" noProof="0" dirty="0"/>
          </a:p>
        </p:txBody>
      </p:sp>
    </p:spTree>
    <p:extLst>
      <p:ext uri="{BB962C8B-B14F-4D97-AF65-F5344CB8AC3E}">
        <p14:creationId xmlns:p14="http://schemas.microsoft.com/office/powerpoint/2010/main" val="40371923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emf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emf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ktangel 11"/>
          <p:cNvSpPr/>
          <p:nvPr userDrawn="1"/>
        </p:nvSpPr>
        <p:spPr>
          <a:xfrm>
            <a:off x="0" y="0"/>
            <a:ext cx="9144000" cy="152400"/>
          </a:xfrm>
          <a:prstGeom prst="rect">
            <a:avLst/>
          </a:prstGeom>
          <a:solidFill>
            <a:schemeClr val="accent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>
              <a:solidFill>
                <a:schemeClr val="tx1"/>
              </a:solidFill>
            </a:endParaRPr>
          </a:p>
        </p:txBody>
      </p:sp>
      <p:pic>
        <p:nvPicPr>
          <p:cNvPr id="10" name="Billede 9"/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035" y="6382131"/>
            <a:ext cx="1459770" cy="287646"/>
          </a:xfrm>
          <a:prstGeom prst="rect">
            <a:avLst/>
          </a:prstGeom>
        </p:spPr>
      </p:pic>
      <p:pic>
        <p:nvPicPr>
          <p:cNvPr id="11" name="Billede 10"/>
          <p:cNvPicPr>
            <a:picLocks noChangeAspect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1579" y="6300230"/>
            <a:ext cx="662774" cy="450983"/>
          </a:xfrm>
          <a:prstGeom prst="rect">
            <a:avLst/>
          </a:prstGeom>
        </p:spPr>
      </p:pic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64326" y="584201"/>
            <a:ext cx="8176437" cy="1116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a-DK"/>
              <a:t>Klik for at redigere titeltypografien i masteren</a:t>
            </a:r>
            <a:endParaRPr lang="da-DK" dirty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03238" y="1700213"/>
            <a:ext cx="8137525" cy="4537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da-DK" dirty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503238" y="0"/>
            <a:ext cx="1119567" cy="15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sz="700" cap="none" baseline="0">
                <a:solidFill>
                  <a:schemeClr val="bg1"/>
                </a:solidFill>
                <a:latin typeface="+mj-lt"/>
              </a:defRPr>
            </a:lvl1pPr>
          </a:lstStyle>
          <a:p>
            <a:fld id="{5888027E-75D8-4E45-9E8E-1595773F0041}" type="datetime2">
              <a:rPr lang="da-DK" smtClean="0"/>
              <a:pPr/>
              <a:t>9. januar 2023</a:t>
            </a:fld>
            <a:endParaRPr lang="da-DK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619672" y="0"/>
            <a:ext cx="6660740" cy="15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sz="700">
                <a:solidFill>
                  <a:schemeClr val="bg1"/>
                </a:solidFill>
                <a:latin typeface="+mj-lt"/>
              </a:defRPr>
            </a:lvl1pPr>
          </a:lstStyle>
          <a:p>
            <a:endParaRPr lang="da-DK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321579" y="0"/>
            <a:ext cx="311766" cy="15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>
              <a:defRPr sz="700">
                <a:solidFill>
                  <a:schemeClr val="bg1"/>
                </a:solidFill>
                <a:latin typeface="+mj-lt"/>
              </a:defRPr>
            </a:lvl1pPr>
          </a:lstStyle>
          <a:p>
            <a:fld id="{B6C57A29-F2F5-41C9-9D61-59DDDBBF376E}" type="slidenum">
              <a:rPr lang="da-DK" smtClean="0"/>
              <a:pPr/>
              <a:t>‹nr.›</a:t>
            </a:fld>
            <a:endParaRPr lang="da-DK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62" r:id="rId3"/>
    <p:sldLayoutId id="2147483781" r:id="rId4"/>
    <p:sldLayoutId id="2147483782" r:id="rId5"/>
    <p:sldLayoutId id="2147483783" r:id="rId6"/>
    <p:sldLayoutId id="2147483784" r:id="rId7"/>
    <p:sldLayoutId id="2147483785" r:id="rId8"/>
    <p:sldLayoutId id="2147483786" r:id="rId9"/>
    <p:sldLayoutId id="2147483780" r:id="rId10"/>
    <p:sldLayoutId id="2147483787" r:id="rId11"/>
    <p:sldLayoutId id="2147483664" r:id="rId12"/>
    <p:sldLayoutId id="2147483665" r:id="rId13"/>
  </p:sldLayoutIdLst>
  <p:txStyles>
    <p:titleStyle>
      <a:lvl1pPr algn="l" rtl="0" eaLnBrk="1" fontAlgn="base" hangingPunct="1">
        <a:lnSpc>
          <a:spcPct val="83000"/>
        </a:lnSpc>
        <a:spcBef>
          <a:spcPct val="0"/>
        </a:spcBef>
        <a:spcAft>
          <a:spcPct val="0"/>
        </a:spcAft>
        <a:defRPr sz="3600">
          <a:solidFill>
            <a:srgbClr val="7F7F7F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214DA2"/>
          </a:solidFill>
          <a:latin typeface="Arial Unicode MS" pitchFamily="34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214DA2"/>
          </a:solidFill>
          <a:latin typeface="Arial Unicode MS" pitchFamily="34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214DA2"/>
          </a:solidFill>
          <a:latin typeface="Arial Unicode MS" pitchFamily="34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214DA2"/>
          </a:solidFill>
          <a:latin typeface="Arial Unicode MS" pitchFamily="34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214DA2"/>
          </a:solidFill>
          <a:latin typeface="Arial Unicode MS" pitchFamily="34" charset="-128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214DA2"/>
          </a:solidFill>
          <a:latin typeface="Arial Unicode MS" pitchFamily="34" charset="-128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214DA2"/>
          </a:solidFill>
          <a:latin typeface="Arial Unicode MS" pitchFamily="34" charset="-128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214DA2"/>
          </a:solidFill>
          <a:latin typeface="Arial Unicode MS" pitchFamily="34" charset="-128"/>
        </a:defRPr>
      </a:lvl9pPr>
    </p:titleStyle>
    <p:bodyStyle>
      <a:lvl1pPr marL="324000" indent="-324000" algn="l" rtl="0" eaLnBrk="1" fontAlgn="base" hangingPunct="1">
        <a:spcBef>
          <a:spcPct val="20000"/>
        </a:spcBef>
        <a:spcAft>
          <a:spcPct val="0"/>
        </a:spcAft>
        <a:buChar char="•"/>
        <a:defRPr sz="2000" i="1">
          <a:solidFill>
            <a:schemeClr val="tx1"/>
          </a:solidFill>
          <a:latin typeface="+mn-lt"/>
          <a:ea typeface="+mn-ea"/>
          <a:cs typeface="+mn-cs"/>
        </a:defRPr>
      </a:lvl1pPr>
      <a:lvl2pPr marL="640800" indent="-284400" algn="l" rtl="0" eaLnBrk="1" fontAlgn="base" hangingPunct="1">
        <a:spcBef>
          <a:spcPct val="20000"/>
        </a:spcBef>
        <a:spcAft>
          <a:spcPct val="0"/>
        </a:spcAft>
        <a:buChar char="–"/>
        <a:defRPr sz="1800" i="1">
          <a:solidFill>
            <a:schemeClr val="tx1"/>
          </a:solidFill>
          <a:latin typeface="+mn-lt"/>
        </a:defRPr>
      </a:lvl2pPr>
      <a:lvl3pPr marL="871200" indent="-228600" algn="l" rtl="0" eaLnBrk="1" fontAlgn="base" hangingPunct="1">
        <a:spcBef>
          <a:spcPct val="20000"/>
        </a:spcBef>
        <a:spcAft>
          <a:spcPct val="0"/>
        </a:spcAft>
        <a:buChar char="•"/>
        <a:defRPr sz="1600" i="1">
          <a:solidFill>
            <a:schemeClr val="tx1"/>
          </a:solidFill>
          <a:latin typeface="+mn-lt"/>
        </a:defRPr>
      </a:lvl3pPr>
      <a:lvl4pPr marL="1126800" indent="-228600" algn="l" rtl="0" eaLnBrk="1" fontAlgn="base" hangingPunct="1">
        <a:spcBef>
          <a:spcPct val="20000"/>
        </a:spcBef>
        <a:spcAft>
          <a:spcPct val="0"/>
        </a:spcAft>
        <a:buChar char="–"/>
        <a:defRPr sz="1400" i="1">
          <a:solidFill>
            <a:schemeClr val="tx1"/>
          </a:solidFill>
          <a:latin typeface="+mn-lt"/>
        </a:defRPr>
      </a:lvl4pPr>
      <a:lvl5pPr marL="1357200" indent="-228600" algn="l" rtl="0" eaLnBrk="1" fontAlgn="base" hangingPunct="1">
        <a:spcBef>
          <a:spcPct val="20000"/>
        </a:spcBef>
        <a:spcAft>
          <a:spcPct val="0"/>
        </a:spcAft>
        <a:buChar char="•"/>
        <a:defRPr sz="1200" i="1">
          <a:solidFill>
            <a:schemeClr val="tx1"/>
          </a:solidFill>
          <a:latin typeface="+mn-lt"/>
        </a:defRPr>
      </a:lvl5pPr>
      <a:lvl6pPr marL="1357200" indent="-228600" algn="l" rtl="0" eaLnBrk="1" fontAlgn="base" hangingPunct="1">
        <a:spcBef>
          <a:spcPct val="20000"/>
        </a:spcBef>
        <a:spcAft>
          <a:spcPct val="0"/>
        </a:spcAft>
        <a:buChar char="•"/>
        <a:defRPr sz="1200" i="1">
          <a:solidFill>
            <a:schemeClr val="tx1"/>
          </a:solidFill>
          <a:latin typeface="+mn-lt"/>
        </a:defRPr>
      </a:lvl6pPr>
      <a:lvl7pPr marL="1357200" indent="-228600" algn="l" rtl="0" eaLnBrk="1" fontAlgn="base" hangingPunct="1">
        <a:spcBef>
          <a:spcPct val="20000"/>
        </a:spcBef>
        <a:spcAft>
          <a:spcPct val="0"/>
        </a:spcAft>
        <a:buChar char="•"/>
        <a:defRPr sz="1200" i="1">
          <a:solidFill>
            <a:schemeClr val="tx1"/>
          </a:solidFill>
          <a:latin typeface="+mn-lt"/>
        </a:defRPr>
      </a:lvl7pPr>
      <a:lvl8pPr marL="1357200" indent="-228600" algn="l" rtl="0" eaLnBrk="1" fontAlgn="base" hangingPunct="1">
        <a:spcBef>
          <a:spcPct val="20000"/>
        </a:spcBef>
        <a:spcAft>
          <a:spcPct val="0"/>
        </a:spcAft>
        <a:buChar char="•"/>
        <a:defRPr sz="1200" i="1">
          <a:solidFill>
            <a:schemeClr val="tx1"/>
          </a:solidFill>
          <a:latin typeface="+mn-lt"/>
        </a:defRPr>
      </a:lvl8pPr>
      <a:lvl9pPr marL="1357200" indent="-228600" algn="l" rtl="0" eaLnBrk="1" fontAlgn="base" hangingPunct="1">
        <a:spcBef>
          <a:spcPct val="20000"/>
        </a:spcBef>
        <a:spcAft>
          <a:spcPct val="0"/>
        </a:spcAft>
        <a:buChar char="•"/>
        <a:defRPr sz="1200" i="1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788304" y="1908000"/>
            <a:ext cx="7589610" cy="2673128"/>
          </a:xfrm>
        </p:spPr>
        <p:txBody>
          <a:bodyPr/>
          <a:lstStyle/>
          <a:p>
            <a:r>
              <a:rPr lang="nb-NO" dirty="0"/>
              <a:t>Sprogudvikling hos mindre børn – 0-5 år</a:t>
            </a:r>
          </a:p>
        </p:txBody>
      </p:sp>
      <p:sp>
        <p:nvSpPr>
          <p:cNvPr id="3" name="Undertitel 2"/>
          <p:cNvSpPr>
            <a:spLocks noGrp="1"/>
          </p:cNvSpPr>
          <p:nvPr>
            <p:ph type="subTitle" idx="1"/>
          </p:nvPr>
        </p:nvSpPr>
        <p:spPr>
          <a:xfrm>
            <a:off x="850184" y="5013176"/>
            <a:ext cx="7439598" cy="553590"/>
          </a:xfrm>
        </p:spPr>
        <p:txBody>
          <a:bodyPr/>
          <a:lstStyle/>
          <a:p>
            <a:r>
              <a:rPr lang="nb-NO" dirty="0"/>
              <a:t>Udviklingsdag 9.1.2023 - Børneliv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MÅL og mulighed for påvirkning 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a-DK" dirty="0"/>
          </a:p>
          <a:p>
            <a:endParaRPr lang="da-DK" dirty="0"/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64787931-8BA1-4D77-A987-209D6C5E0F1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579992175"/>
              </p:ext>
            </p:extLst>
          </p:nvPr>
        </p:nvGraphicFramePr>
        <p:xfrm>
          <a:off x="1524000" y="1340768"/>
          <a:ext cx="6096000" cy="51845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3421410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D41B773-5677-4DE8-9EA4-53195FE93B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4326" y="260648"/>
            <a:ext cx="8176437" cy="1439565"/>
          </a:xfrm>
        </p:spPr>
        <p:txBody>
          <a:bodyPr/>
          <a:lstStyle/>
          <a:p>
            <a:r>
              <a:rPr lang="da-DK" sz="2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Hvorfor er det så vigtigt at have fokus på mindre børns sprogtilegnelse?</a:t>
            </a:r>
            <a:br>
              <a:rPr lang="da-DK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da-DK" dirty="0"/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74178D02-BB89-435E-BEEA-12A0EAEE0D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3238" y="1268761"/>
            <a:ext cx="8137525" cy="4968528"/>
          </a:xfrm>
        </p:spPr>
        <p:txBody>
          <a:bodyPr/>
          <a:lstStyle/>
          <a:p>
            <a:endParaRPr lang="da-DK" dirty="0"/>
          </a:p>
          <a:p>
            <a:endParaRPr lang="da-DK" dirty="0"/>
          </a:p>
          <a:p>
            <a:endParaRPr lang="da-DK" dirty="0"/>
          </a:p>
          <a:p>
            <a:endParaRPr lang="da-DK" dirty="0"/>
          </a:p>
          <a:p>
            <a:endParaRPr lang="da-DK" dirty="0"/>
          </a:p>
          <a:p>
            <a:endParaRPr lang="da-DK" dirty="0"/>
          </a:p>
          <a:p>
            <a:pPr marL="0" indent="0">
              <a:buNone/>
            </a:pPr>
            <a:endParaRPr lang="da-DK" dirty="0"/>
          </a:p>
          <a:p>
            <a:endParaRPr lang="da-DK" dirty="0"/>
          </a:p>
          <a:p>
            <a:endParaRPr lang="da-DK" sz="1600" dirty="0"/>
          </a:p>
          <a:p>
            <a:endParaRPr lang="da-DK" sz="1600" dirty="0"/>
          </a:p>
          <a:p>
            <a:pPr marL="0" indent="0">
              <a:buNone/>
            </a:pPr>
            <a:r>
              <a:rPr lang="da-DK" sz="1600" b="1" dirty="0"/>
              <a:t>Kritik findes, men:</a:t>
            </a:r>
          </a:p>
          <a:p>
            <a:r>
              <a:rPr lang="da-DK" sz="1600" dirty="0"/>
              <a:t>at forebyggelse handler om andet end blot målgruppens alder. Forebyggelse kan også bestå i, at vi som samfund sætter ind hurtigt, og </a:t>
            </a:r>
            <a:r>
              <a:rPr lang="da-DK" sz="1600" b="1" dirty="0"/>
              <a:t>så snart behovet opstår</a:t>
            </a:r>
            <a:r>
              <a:rPr lang="da-DK" sz="1600" dirty="0"/>
              <a:t>. </a:t>
            </a:r>
          </a:p>
          <a:p>
            <a:r>
              <a:rPr lang="da-DK" sz="1600" dirty="0"/>
              <a:t>gode argumenter for en tidlig indsats. F.eks. at det bidrager til, at børn vokser op med </a:t>
            </a:r>
            <a:r>
              <a:rPr lang="da-DK" sz="1600" b="1" dirty="0"/>
              <a:t>mere lige muligheder</a:t>
            </a:r>
            <a:r>
              <a:rPr lang="da-DK" sz="1600" dirty="0"/>
              <a:t>.</a:t>
            </a:r>
          </a:p>
        </p:txBody>
      </p:sp>
      <p:pic>
        <p:nvPicPr>
          <p:cNvPr id="5" name="Billede 4">
            <a:extLst>
              <a:ext uri="{FF2B5EF4-FFF2-40B4-BE49-F238E27FC236}">
                <a16:creationId xmlns:a16="http://schemas.microsoft.com/office/drawing/2014/main" id="{4FEC5D99-A442-4B97-B620-2BF9296370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7650" y="1119187"/>
            <a:ext cx="8648700" cy="34619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55469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B29F024-996B-4302-A91F-844751FB40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5536" y="332656"/>
            <a:ext cx="8176437" cy="1116012"/>
          </a:xfrm>
        </p:spPr>
        <p:txBody>
          <a:bodyPr/>
          <a:lstStyle/>
          <a:p>
            <a:pPr algn="ctr"/>
            <a:r>
              <a:rPr lang="da-DK" sz="3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Dagtilbud: </a:t>
            </a:r>
            <a:br>
              <a:rPr lang="da-DK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da-DK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Den s</a:t>
            </a:r>
            <a:r>
              <a:rPr lang="da-DK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tyrkede pædagogiske læreplan - læreplanstema</a:t>
            </a:r>
            <a:endParaRPr lang="da-DK" sz="2800" dirty="0"/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5091F043-1FBD-4492-95F6-990C8EEF6DB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da-DK" sz="1800" b="1" dirty="0"/>
              <a:t>Kommunikation og sprog</a:t>
            </a:r>
          </a:p>
          <a:p>
            <a:pPr marL="0" indent="0">
              <a:buNone/>
            </a:pPr>
            <a:r>
              <a:rPr lang="da-DK" sz="1800" b="1" dirty="0"/>
              <a:t>TO MÅL:</a:t>
            </a:r>
          </a:p>
          <a:p>
            <a:r>
              <a:rPr lang="da-DK" sz="1800" dirty="0"/>
              <a:t>Det pædagogiske læringsmiljø skal understøtte, at alle børn udvikler sprog, der bidrager til, at børnene kan forstå sig selv, hinanden og deres omverden. </a:t>
            </a:r>
          </a:p>
          <a:p>
            <a:r>
              <a:rPr lang="da-DK" sz="1800" dirty="0"/>
              <a:t>Det pædagogiske læringsmiljø skal understøtte, at alle børn opnår erfaringer med at kommunikere og sprogliggøre tanker, behov og ideer, som børnene kan anvende i sociale fællesskaber.</a:t>
            </a:r>
          </a:p>
          <a:p>
            <a:pPr marL="0" indent="0">
              <a:buNone/>
            </a:pPr>
            <a:endParaRPr lang="da-DK" sz="1800" dirty="0"/>
          </a:p>
          <a:p>
            <a:pPr marL="0" indent="0" algn="ctr">
              <a:buNone/>
            </a:pPr>
            <a:r>
              <a:rPr lang="da-DK" sz="1800" b="1" dirty="0">
                <a:solidFill>
                  <a:srgbClr val="C00000"/>
                </a:solidFill>
              </a:rPr>
              <a:t> </a:t>
            </a:r>
            <a:r>
              <a:rPr lang="da-DK" sz="1800" dirty="0">
                <a:solidFill>
                  <a:srgbClr val="C00000"/>
                </a:solidFill>
              </a:rPr>
              <a:t>Sprog og kommunikation ser vi altid i kontekst og samspil:</a:t>
            </a:r>
          </a:p>
          <a:p>
            <a:pPr marL="0" indent="0" algn="ctr">
              <a:buNone/>
            </a:pPr>
            <a:r>
              <a:rPr lang="da-DK" sz="1800" b="1" dirty="0">
                <a:solidFill>
                  <a:srgbClr val="C00000"/>
                </a:solidFill>
              </a:rPr>
              <a:t> med vores kroppe</a:t>
            </a:r>
          </a:p>
          <a:p>
            <a:pPr marL="0" indent="0" algn="ctr">
              <a:buNone/>
            </a:pPr>
            <a:r>
              <a:rPr lang="da-DK" sz="1800" b="1" dirty="0">
                <a:solidFill>
                  <a:srgbClr val="C00000"/>
                </a:solidFill>
              </a:rPr>
              <a:t>om noget</a:t>
            </a:r>
          </a:p>
          <a:p>
            <a:pPr marL="0" indent="0" algn="ctr">
              <a:buNone/>
            </a:pPr>
            <a:r>
              <a:rPr lang="da-DK" sz="1800" b="1" dirty="0">
                <a:solidFill>
                  <a:srgbClr val="C00000"/>
                </a:solidFill>
              </a:rPr>
              <a:t>med andre</a:t>
            </a:r>
          </a:p>
          <a:p>
            <a:endParaRPr lang="da-DK" sz="1800" dirty="0"/>
          </a:p>
        </p:txBody>
      </p:sp>
    </p:spTree>
    <p:extLst>
      <p:ext uri="{BB962C8B-B14F-4D97-AF65-F5344CB8AC3E}">
        <p14:creationId xmlns:p14="http://schemas.microsoft.com/office/powerpoint/2010/main" val="30514925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4A403AB-0381-4711-A79D-04792701C1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z="32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Hvordan tænker vi på dagtilbudsområdet om sprog og børns sprogtilegnelse?</a:t>
            </a:r>
            <a:br>
              <a:rPr lang="da-DK" sz="3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da-DK" dirty="0"/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40B053D2-5D32-4E40-81E9-B536711DD0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3238" y="1916832"/>
            <a:ext cx="8137525" cy="4320456"/>
          </a:xfrm>
        </p:spPr>
        <p:txBody>
          <a:bodyPr/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da-DK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Sproget udvikles gennem</a:t>
            </a:r>
            <a:r>
              <a:rPr lang="da-DK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interaktioner </a:t>
            </a:r>
            <a:r>
              <a:rPr lang="da-DK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og gode </a:t>
            </a:r>
            <a:r>
              <a:rPr lang="da-DK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dialoger i fællesskaber </a:t>
            </a:r>
            <a:r>
              <a:rPr lang="da-DK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med både børn og voksne som </a:t>
            </a:r>
            <a:r>
              <a:rPr lang="da-DK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sproglige rollemodeller</a:t>
            </a:r>
            <a:r>
              <a:rPr lang="da-DK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da-DK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Børns kommunikation og sprog har afgørende betydning for barnets trivsel både</a:t>
            </a:r>
            <a:r>
              <a:rPr lang="da-DK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i de tidlige år </a:t>
            </a:r>
            <a:r>
              <a:rPr lang="da-DK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af barnets liv og i </a:t>
            </a:r>
            <a:r>
              <a:rPr lang="da-DK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resten af livet</a:t>
            </a:r>
            <a:r>
              <a:rPr lang="da-DK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da-DK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Det er </a:t>
            </a:r>
            <a:r>
              <a:rPr lang="da-DK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centralt for barnet at kunne udtrykke sig, danne relationer, indgå i fællesskaber, lege og tilegne sig viden</a:t>
            </a:r>
            <a:r>
              <a:rPr lang="da-DK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da-DK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Kommunikation og sprog handler om </a:t>
            </a:r>
            <a:r>
              <a:rPr lang="da-DK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mere end det talte sprog</a:t>
            </a:r>
            <a:r>
              <a:rPr lang="da-DK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Det handler også om forståelse, og det at kunne kommunikere med omverden. Et barn kan godt have </a:t>
            </a:r>
            <a:r>
              <a:rPr lang="da-DK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et veludviklet sprog</a:t>
            </a:r>
            <a:r>
              <a:rPr lang="da-DK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men mangler </a:t>
            </a:r>
            <a:r>
              <a:rPr lang="da-DK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kommunikative færdigheder </a:t>
            </a:r>
            <a:r>
              <a:rPr lang="da-DK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og omvendt.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da-DK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5510775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2A551DCD-A24F-495E-AB2F-6E399A9826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Når barnet ikke taler endnu</a:t>
            </a:r>
          </a:p>
        </p:txBody>
      </p:sp>
      <p:sp>
        <p:nvSpPr>
          <p:cNvPr id="5" name="Pladsholder til indhold 4">
            <a:extLst>
              <a:ext uri="{FF2B5EF4-FFF2-40B4-BE49-F238E27FC236}">
                <a16:creationId xmlns:a16="http://schemas.microsoft.com/office/drawing/2014/main" id="{2C1F49C6-2AE4-4075-9CD6-C46610F2546E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da-DK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Kommunikationen handler også om at barnet ikke kan formulere at det gerne vil være med i en leg – så ses der efter barnets gestik, mimik og kropssprog, der viser at det gerne vil lege med. </a:t>
            </a:r>
          </a:p>
          <a:p>
            <a:endParaRPr lang="da-DK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da-DK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Pædagogens sprog og krop viser at pædagogen gerne vil hjælpe barnet til det barnet gerne vil.</a:t>
            </a:r>
          </a:p>
          <a:p>
            <a:endParaRPr lang="da-DK" dirty="0"/>
          </a:p>
        </p:txBody>
      </p:sp>
      <p:pic>
        <p:nvPicPr>
          <p:cNvPr id="8" name="Pladsholder til indhold 7">
            <a:extLst>
              <a:ext uri="{FF2B5EF4-FFF2-40B4-BE49-F238E27FC236}">
                <a16:creationId xmlns:a16="http://schemas.microsoft.com/office/drawing/2014/main" id="{CDDEC56B-D09F-43FE-A419-0FAD1B5D7746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861669" y="1700213"/>
            <a:ext cx="3583087" cy="4537075"/>
          </a:xfrm>
        </p:spPr>
      </p:pic>
    </p:spTree>
    <p:extLst>
      <p:ext uri="{BB962C8B-B14F-4D97-AF65-F5344CB8AC3E}">
        <p14:creationId xmlns:p14="http://schemas.microsoft.com/office/powerpoint/2010/main" val="22106594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6A38144-D8A8-4A07-AE91-D08CAAE811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z="2800" b="1" dirty="0">
                <a:latin typeface="OpenSans-Regular"/>
              </a:rPr>
              <a:t>D</a:t>
            </a:r>
            <a:r>
              <a:rPr lang="da-DK" sz="2800" b="1" i="0" u="none" strike="noStrike" baseline="0" dirty="0">
                <a:solidFill>
                  <a:srgbClr val="7F7F7F"/>
                </a:solidFill>
                <a:latin typeface="OpenSans-Regular"/>
              </a:rPr>
              <a:t>e 3 og 5 årige børns sprogudvikling – sprogvurdering</a:t>
            </a:r>
            <a:br>
              <a:rPr lang="da-DK" sz="2800" b="1" i="0" u="none" strike="noStrike" baseline="0" dirty="0">
                <a:solidFill>
                  <a:srgbClr val="7F7F7F"/>
                </a:solidFill>
                <a:latin typeface="OpenSans-Regular"/>
              </a:rPr>
            </a:br>
            <a:endParaRPr lang="da-DK" sz="2800" b="1" dirty="0"/>
          </a:p>
        </p:txBody>
      </p:sp>
      <p:sp>
        <p:nvSpPr>
          <p:cNvPr id="4" name="Pladsholder til indhold 3">
            <a:extLst>
              <a:ext uri="{FF2B5EF4-FFF2-40B4-BE49-F238E27FC236}">
                <a16:creationId xmlns:a16="http://schemas.microsoft.com/office/drawing/2014/main" id="{0758EE6C-3AE6-44EC-A6DE-BBAFFF72FD6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51619" y="1700213"/>
            <a:ext cx="3975100" cy="4537075"/>
          </a:xfrm>
        </p:spPr>
        <p:txBody>
          <a:bodyPr/>
          <a:lstStyle/>
          <a:p>
            <a:r>
              <a:rPr lang="da-DK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Talesproglige færdigheder fordelt på indsatsgrupper – historisk udvikling 3 år</a:t>
            </a:r>
          </a:p>
          <a:p>
            <a:endParaRPr lang="da-DK" dirty="0"/>
          </a:p>
        </p:txBody>
      </p:sp>
      <p:sp>
        <p:nvSpPr>
          <p:cNvPr id="5" name="Pladsholder til indhold 4">
            <a:extLst>
              <a:ext uri="{FF2B5EF4-FFF2-40B4-BE49-F238E27FC236}">
                <a16:creationId xmlns:a16="http://schemas.microsoft.com/office/drawing/2014/main" id="{462F2CD6-C64D-4984-AAE4-EC156F272D0F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da-DK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Talesproglige færdigheder fordelt på indsatsgrupper – historisk udvikling 5 år. </a:t>
            </a:r>
          </a:p>
          <a:p>
            <a:endParaRPr lang="da-DK" sz="1800" dirty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da-DK" dirty="0"/>
          </a:p>
        </p:txBody>
      </p:sp>
      <p:pic>
        <p:nvPicPr>
          <p:cNvPr id="6" name="Billede 5">
            <a:extLst>
              <a:ext uri="{FF2B5EF4-FFF2-40B4-BE49-F238E27FC236}">
                <a16:creationId xmlns:a16="http://schemas.microsoft.com/office/drawing/2014/main" id="{E1FBB53E-3130-4CEC-A036-73A8997E09B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564904"/>
            <a:ext cx="4478338" cy="2448271"/>
          </a:xfrm>
          <a:prstGeom prst="rect">
            <a:avLst/>
          </a:prstGeom>
        </p:spPr>
      </p:pic>
      <p:pic>
        <p:nvPicPr>
          <p:cNvPr id="7" name="Billede 6">
            <a:extLst>
              <a:ext uri="{FF2B5EF4-FFF2-40B4-BE49-F238E27FC236}">
                <a16:creationId xmlns:a16="http://schemas.microsoft.com/office/drawing/2014/main" id="{0B6C4C2F-D9E4-48CA-977F-88F9A517E9C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70126" y="2564904"/>
            <a:ext cx="4478338" cy="24482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860389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lede 7">
            <a:extLst>
              <a:ext uri="{FF2B5EF4-FFF2-40B4-BE49-F238E27FC236}">
                <a16:creationId xmlns:a16="http://schemas.microsoft.com/office/drawing/2014/main" id="{CD11276B-981D-43D6-A269-11650FFC26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3237" y="2276872"/>
            <a:ext cx="8137525" cy="3240360"/>
          </a:xfrm>
          <a:prstGeom prst="rect">
            <a:avLst/>
          </a:prstGeom>
          <a:noFill/>
        </p:spPr>
      </p:pic>
      <p:sp>
        <p:nvSpPr>
          <p:cNvPr id="9" name="Titel 8">
            <a:extLst>
              <a:ext uri="{FF2B5EF4-FFF2-40B4-BE49-F238E27FC236}">
                <a16:creationId xmlns:a16="http://schemas.microsoft.com/office/drawing/2014/main" id="{DF81F8C5-736C-48D1-9717-748DFDDC02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indent="0"/>
            <a:r>
              <a:rPr lang="da-DK" sz="1600" b="1" i="0" u="none" strike="noStrike" baseline="0" dirty="0">
                <a:solidFill>
                  <a:schemeClr val="tx2"/>
                </a:solidFill>
                <a:latin typeface="Georgia-Italic"/>
              </a:rPr>
              <a:t>Basis-dansk ved skolestart: er for de </a:t>
            </a:r>
            <a:r>
              <a:rPr lang="da-DK" sz="1600" b="1" i="0" u="none" strike="noStrike" baseline="0" dirty="0" err="1">
                <a:solidFill>
                  <a:schemeClr val="tx2"/>
                </a:solidFill>
                <a:latin typeface="Georgia-Italic"/>
              </a:rPr>
              <a:t>to-sprogede</a:t>
            </a:r>
            <a:r>
              <a:rPr lang="da-DK" sz="1600" b="1" i="0" u="none" strike="noStrike" baseline="0" dirty="0">
                <a:solidFill>
                  <a:schemeClr val="tx2"/>
                </a:solidFill>
                <a:latin typeface="Georgia-Italic"/>
              </a:rPr>
              <a:t> børn, som har behov for en særlig indsats (sprogvurdering)</a:t>
            </a:r>
            <a:br>
              <a:rPr lang="da-DK" sz="1600" b="1" i="0" u="none" strike="noStrike" baseline="0" dirty="0">
                <a:solidFill>
                  <a:schemeClr val="tx2"/>
                </a:solidFill>
                <a:latin typeface="Georgia-Italic"/>
              </a:rPr>
            </a:br>
            <a:br>
              <a:rPr lang="da-DK" sz="1600" b="1" i="0" u="none" strike="noStrike" baseline="0" dirty="0">
                <a:solidFill>
                  <a:schemeClr val="tx2"/>
                </a:solidFill>
                <a:latin typeface="Georgia-Italic"/>
              </a:rPr>
            </a:br>
            <a:r>
              <a:rPr lang="da-DK" sz="1600" i="0" u="none" strike="noStrike" baseline="0" dirty="0">
                <a:solidFill>
                  <a:schemeClr val="tx2"/>
                </a:solidFill>
                <a:latin typeface="Georgia-Italic"/>
              </a:rPr>
              <a:t>I skoleåret 22/23:</a:t>
            </a:r>
            <a:r>
              <a:rPr lang="da-DK" sz="1600" i="0" u="none" strike="noStrike" baseline="0" dirty="0">
                <a:solidFill>
                  <a:schemeClr val="tx2"/>
                </a:solidFill>
                <a:latin typeface="Georgia" panose="02040502050405020303" pitchFamily="18" charset="0"/>
              </a:rPr>
              <a:t> </a:t>
            </a:r>
            <a:r>
              <a:rPr lang="da-DK" sz="1600" i="0" u="none" strike="noStrike" baseline="0" dirty="0">
                <a:solidFill>
                  <a:schemeClr val="tx2"/>
                </a:solidFill>
                <a:latin typeface="Georgia-Italic"/>
              </a:rPr>
              <a:t>59 børn ud af 318 </a:t>
            </a:r>
            <a:r>
              <a:rPr lang="da-DK" sz="1600" i="0" u="none" strike="noStrike" baseline="0" dirty="0" err="1">
                <a:solidFill>
                  <a:schemeClr val="tx2"/>
                </a:solidFill>
                <a:latin typeface="Georgia-Italic"/>
              </a:rPr>
              <a:t>skolestartere</a:t>
            </a:r>
            <a:r>
              <a:rPr lang="da-DK" sz="1600" i="0" u="none" strike="noStrike" baseline="0" dirty="0">
                <a:solidFill>
                  <a:schemeClr val="tx2"/>
                </a:solidFill>
                <a:latin typeface="Georgia-Italic"/>
              </a:rPr>
              <a:t> er tildelt basisdansk – 18,6%</a:t>
            </a:r>
            <a:br>
              <a:rPr lang="da-DK" sz="1600" i="0" u="none" strike="noStrike" baseline="0" dirty="0">
                <a:solidFill>
                  <a:schemeClr val="tx2"/>
                </a:solidFill>
                <a:latin typeface="Georgia-Italic"/>
              </a:rPr>
            </a:br>
            <a:r>
              <a:rPr lang="da-DK" sz="1600" i="0" u="none" strike="noStrike" baseline="0" dirty="0">
                <a:solidFill>
                  <a:schemeClr val="tx2"/>
                </a:solidFill>
                <a:latin typeface="Georgia" panose="02040502050405020303" pitchFamily="18" charset="0"/>
              </a:rPr>
              <a:t> </a:t>
            </a:r>
            <a:r>
              <a:rPr lang="da-DK" sz="1600" i="0" u="none" strike="noStrike" baseline="0" dirty="0">
                <a:solidFill>
                  <a:schemeClr val="tx2"/>
                </a:solidFill>
                <a:latin typeface="Georgia-Italic"/>
              </a:rPr>
              <a:t>Ca. 50% har gået i vuggestue i Albertslund Kommune</a:t>
            </a:r>
            <a:br>
              <a:rPr lang="da-DK" sz="2000" b="1" i="0" u="none" strike="noStrike" baseline="0" dirty="0">
                <a:solidFill>
                  <a:schemeClr val="tx2"/>
                </a:solidFill>
                <a:latin typeface="Georgia-Italic"/>
              </a:rPr>
            </a:br>
            <a:endParaRPr lang="da-DK" sz="2000" dirty="0">
              <a:solidFill>
                <a:schemeClr val="tx2"/>
              </a:solidFill>
            </a:endParaRPr>
          </a:p>
        </p:txBody>
      </p:sp>
      <p:sp>
        <p:nvSpPr>
          <p:cNvPr id="10" name="Pladsholder til indhold 9">
            <a:extLst>
              <a:ext uri="{FF2B5EF4-FFF2-40B4-BE49-F238E27FC236}">
                <a16:creationId xmlns:a16="http://schemas.microsoft.com/office/drawing/2014/main" id="{EE096CAD-EA7E-4D36-B818-7D6E9CEB9A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3238" y="1916832"/>
            <a:ext cx="8137525" cy="4032448"/>
          </a:xfrm>
        </p:spPr>
        <p:txBody>
          <a:bodyPr/>
          <a:lstStyle/>
          <a:p>
            <a:pPr marL="0" indent="0" algn="l">
              <a:buNone/>
            </a:pPr>
            <a:endParaRPr lang="da-DK" sz="1400" b="1" i="0" dirty="0">
              <a:solidFill>
                <a:schemeClr val="tx2"/>
              </a:solidFill>
              <a:latin typeface="Georgia-Italic"/>
            </a:endParaRPr>
          </a:p>
          <a:p>
            <a:pPr marL="0" indent="0" algn="l">
              <a:buNone/>
            </a:pPr>
            <a:r>
              <a:rPr lang="da-DK" sz="1400" b="1" i="0" u="none" strike="noStrike" baseline="0" dirty="0">
                <a:solidFill>
                  <a:schemeClr val="tx2"/>
                </a:solidFill>
                <a:latin typeface="GothamRounded-Bold"/>
              </a:rPr>
              <a:t>Resultater for Før-skriftlige færdigheder opdelt på indsatsgrupper, 5 årige</a:t>
            </a:r>
            <a:endParaRPr lang="da-DK" sz="1400" b="1" i="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196356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CC08FAF-6E71-44C9-85ED-0BE5143BB8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Eksempler fra dagtilbud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AAE2117D-C885-40F8-B7EB-492D673973CF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da-DK" sz="1600" b="1" dirty="0"/>
              <a:t>Vurdering og indsatser ift. børn</a:t>
            </a:r>
          </a:p>
          <a:p>
            <a:pPr marL="0" indent="0">
              <a:buNone/>
            </a:pPr>
            <a:endParaRPr lang="da-DK" sz="1400" dirty="0">
              <a:solidFill>
                <a:srgbClr val="C00000"/>
              </a:solidFill>
            </a:endParaRPr>
          </a:p>
          <a:p>
            <a:pPr marL="0" indent="0">
              <a:buNone/>
            </a:pPr>
            <a:r>
              <a:rPr lang="da-DK" sz="1400" dirty="0">
                <a:solidFill>
                  <a:srgbClr val="C00000"/>
                </a:solidFill>
              </a:rPr>
              <a:t>Sprogtrappen</a:t>
            </a:r>
            <a:r>
              <a:rPr lang="da-DK" sz="1400" dirty="0"/>
              <a:t> hjælper dagtilbud til at få øje på det enkelte barns forudsætninger for sprog og dets reelle sproglige kompetencer. </a:t>
            </a:r>
          </a:p>
          <a:p>
            <a:pPr marL="0" indent="0">
              <a:buNone/>
            </a:pPr>
            <a:endParaRPr lang="da-DK" sz="1400" dirty="0"/>
          </a:p>
          <a:p>
            <a:pPr marL="0" indent="0">
              <a:buNone/>
            </a:pPr>
            <a:r>
              <a:rPr lang="da-DK" sz="1400" dirty="0"/>
              <a:t>Det handler om at ramme niveauet i samvær med barnet og bedst understøtte barnets udvikling præcis, hvor det er. </a:t>
            </a:r>
          </a:p>
          <a:p>
            <a:pPr marL="0" indent="0">
              <a:buNone/>
            </a:pPr>
            <a:endParaRPr lang="da-DK" sz="1400" dirty="0"/>
          </a:p>
          <a:p>
            <a:pPr marL="0" indent="0">
              <a:buNone/>
            </a:pPr>
            <a:r>
              <a:rPr lang="da-DK" sz="1400" dirty="0" err="1"/>
              <a:t>SprogTrappen</a:t>
            </a:r>
            <a:r>
              <a:rPr lang="da-DK" sz="1400" dirty="0"/>
              <a:t> understøtter udviklingen af sprogarbejdet i grupper og i læringsmiljøet.</a:t>
            </a:r>
          </a:p>
          <a:p>
            <a:pPr marL="0" indent="0">
              <a:buNone/>
            </a:pPr>
            <a:endParaRPr lang="da-DK" sz="1400" dirty="0"/>
          </a:p>
          <a:p>
            <a:pPr marL="0" indent="0">
              <a:buNone/>
            </a:pPr>
            <a:r>
              <a:rPr lang="da-DK" sz="1400" dirty="0"/>
              <a:t>Formålet med at bruge </a:t>
            </a:r>
            <a:r>
              <a:rPr lang="da-DK" sz="1400" dirty="0" err="1"/>
              <a:t>SprogTrappen</a:t>
            </a:r>
            <a:r>
              <a:rPr lang="da-DK" sz="1400" dirty="0"/>
              <a:t> er at styrke den voksnes evne til at understøtte barnets udvikling hen mod et aldersvarende sprog.</a:t>
            </a:r>
          </a:p>
        </p:txBody>
      </p:sp>
      <p:sp>
        <p:nvSpPr>
          <p:cNvPr id="4" name="Pladsholder til indhold 3">
            <a:extLst>
              <a:ext uri="{FF2B5EF4-FFF2-40B4-BE49-F238E27FC236}">
                <a16:creationId xmlns:a16="http://schemas.microsoft.com/office/drawing/2014/main" id="{480DEC08-98FC-43DF-A337-5819E7574C4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076055" y="1700213"/>
            <a:ext cx="3564707" cy="4537075"/>
          </a:xfrm>
        </p:spPr>
        <p:txBody>
          <a:bodyPr/>
          <a:lstStyle/>
          <a:p>
            <a:pPr marL="0" indent="0">
              <a:buNone/>
            </a:pPr>
            <a:r>
              <a:rPr lang="da-DK" sz="1600" b="1" dirty="0"/>
              <a:t>Styrke personalets kompetencer</a:t>
            </a:r>
          </a:p>
          <a:p>
            <a:pPr marL="0" indent="0">
              <a:buNone/>
            </a:pPr>
            <a:endParaRPr lang="da-DK" sz="1600" dirty="0"/>
          </a:p>
          <a:p>
            <a:pPr marL="0" indent="0">
              <a:buNone/>
            </a:pPr>
            <a:r>
              <a:rPr lang="da-DK" sz="1600" dirty="0">
                <a:solidFill>
                  <a:srgbClr val="C00000"/>
                </a:solidFill>
              </a:rPr>
              <a:t>ICDP (International Child Development Program) </a:t>
            </a:r>
            <a:r>
              <a:rPr lang="da-DK" sz="1600" dirty="0"/>
              <a:t>Skal medvirke til at øge kvaliteten af samspillet mellem børn og voksne. </a:t>
            </a:r>
          </a:p>
          <a:p>
            <a:pPr marL="0" indent="0">
              <a:buNone/>
            </a:pPr>
            <a:endParaRPr lang="da-DK" sz="1600" dirty="0"/>
          </a:p>
          <a:p>
            <a:pPr marL="0" indent="0">
              <a:buNone/>
            </a:pPr>
            <a:r>
              <a:rPr lang="da-DK" sz="1600" dirty="0"/>
              <a:t>Programmets grundlæggende mål er, at gøre voksne mere lydhøre overfor børns behov, samt forbedre de voksnes evne til at møde børn på børnenes egne præmisser.</a:t>
            </a:r>
          </a:p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096632359"/>
      </p:ext>
    </p:extLst>
  </p:cSld>
  <p:clrMapOvr>
    <a:masterClrMapping/>
  </p:clrMapOvr>
</p:sld>
</file>

<file path=ppt/theme/theme1.xml><?xml version="1.0" encoding="utf-8"?>
<a:theme xmlns:a="http://schemas.openxmlformats.org/drawingml/2006/main" name="Albertslund Kommune">
  <a:themeElements>
    <a:clrScheme name="5 Albertslund Børneområde">
      <a:dk1>
        <a:srgbClr val="7F7F7F"/>
      </a:dk1>
      <a:lt1>
        <a:srgbClr val="FFFFFF"/>
      </a:lt1>
      <a:dk2>
        <a:srgbClr val="000000"/>
      </a:dk2>
      <a:lt2>
        <a:srgbClr val="034EA2"/>
      </a:lt2>
      <a:accent1>
        <a:srgbClr val="00B9F2"/>
      </a:accent1>
      <a:accent2>
        <a:srgbClr val="66D5F7"/>
      </a:accent2>
      <a:accent3>
        <a:srgbClr val="005D79"/>
      </a:accent3>
      <a:accent4>
        <a:srgbClr val="008BB6"/>
      </a:accent4>
      <a:accent5>
        <a:srgbClr val="99E3FA"/>
      </a:accent5>
      <a:accent6>
        <a:srgbClr val="CCF1FD"/>
      </a:accent6>
      <a:hlink>
        <a:srgbClr val="66D5F7"/>
      </a:hlink>
      <a:folHlink>
        <a:srgbClr val="CCF1FD"/>
      </a:folHlink>
    </a:clrScheme>
    <a:fontScheme name="Albertslund">
      <a:majorFont>
        <a:latin typeface="Open Sans"/>
        <a:ea typeface=""/>
        <a:cs typeface=""/>
      </a:majorFont>
      <a:minorFont>
        <a:latin typeface="Georg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9525">
          <a:solidFill>
            <a:schemeClr val="accent1"/>
          </a:solidFill>
        </a:ln>
      </a:spPr>
      <a:bodyPr rtlCol="0" anchor="ctr"/>
      <a:lstStyle>
        <a:defPPr algn="ctr">
          <a:defRPr i="1" dirty="0" err="1" smtClean="0">
            <a:solidFill>
              <a:schemeClr val="bg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>
          <a:defRPr sz="2000" i="1" dirty="0" err="1" smtClean="0">
            <a:latin typeface="+mn-lt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5 Albertslund Børneområde.potx" id="{B057EB33-DA99-44FB-89B5-E111EF00A806}" vid="{CBC4012B-522F-430D-B15F-7C5FF0137CE2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5 Albertslund Børneområde</Template>
  <TotalTime>313</TotalTime>
  <Words>620</Words>
  <Application>Microsoft Office PowerPoint</Application>
  <PresentationFormat>Skærmshow (4:3)</PresentationFormat>
  <Paragraphs>66</Paragraphs>
  <Slides>9</Slides>
  <Notes>0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8</vt:i4>
      </vt:variant>
      <vt:variant>
        <vt:lpstr>Tema</vt:lpstr>
      </vt:variant>
      <vt:variant>
        <vt:i4>1</vt:i4>
      </vt:variant>
      <vt:variant>
        <vt:lpstr>Slidetitler</vt:lpstr>
      </vt:variant>
      <vt:variant>
        <vt:i4>9</vt:i4>
      </vt:variant>
    </vt:vector>
  </HeadingPairs>
  <TitlesOfParts>
    <vt:vector size="18" baseType="lpstr">
      <vt:lpstr>Arial</vt:lpstr>
      <vt:lpstr>Open Sans</vt:lpstr>
      <vt:lpstr>Georgia</vt:lpstr>
      <vt:lpstr>Calibri</vt:lpstr>
      <vt:lpstr>Georgia-Italic</vt:lpstr>
      <vt:lpstr>GothamRounded-Bold</vt:lpstr>
      <vt:lpstr>OpenSans-Regular</vt:lpstr>
      <vt:lpstr>Arial Unicode MS</vt:lpstr>
      <vt:lpstr>Albertslund Kommune</vt:lpstr>
      <vt:lpstr>Sprogudvikling hos mindre børn – 0-5 år</vt:lpstr>
      <vt:lpstr>MÅL og mulighed for påvirkning </vt:lpstr>
      <vt:lpstr>Hvorfor er det så vigtigt at have fokus på mindre børns sprogtilegnelse? </vt:lpstr>
      <vt:lpstr>Dagtilbud:  Den styrkede pædagogiske læreplan - læreplanstema</vt:lpstr>
      <vt:lpstr>Hvordan tænker vi på dagtilbudsområdet om sprog og børns sprogtilegnelse? </vt:lpstr>
      <vt:lpstr>Når barnet ikke taler endnu</vt:lpstr>
      <vt:lpstr>De 3 og 5 årige børns sprogudvikling – sprogvurdering </vt:lpstr>
      <vt:lpstr>Basis-dansk ved skolestart: er for de to-sprogede børn, som har behov for en særlig indsats (sprogvurdering)  I skoleåret 22/23: 59 børn ud af 318 skolestartere er tildelt basisdansk – 18,6%  Ca. 50% har gået i vuggestue i Albertslund Kommune </vt:lpstr>
      <vt:lpstr>Eksempler fra dagtilbud</vt:lpstr>
    </vt:vector>
  </TitlesOfParts>
  <Company>Albertslund Kommune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Sprogudvikling hos mindre børn – 0-5 år</dc:title>
  <dc:creator>Mette Ankjær Andersen</dc:creator>
  <cp:lastModifiedBy>Mette Ankjær Andersen</cp:lastModifiedBy>
  <cp:revision>4</cp:revision>
  <dcterms:created xsi:type="dcterms:W3CDTF">2023-01-06T13:09:03Z</dcterms:created>
  <dcterms:modified xsi:type="dcterms:W3CDTF">2023-01-09T07:31:40Z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 by">
    <vt:lpwstr>www.skabelondesign.dk</vt:lpwstr>
  </property>
</Properties>
</file>