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8"/>
  </p:notesMasterIdLst>
  <p:sldIdLst>
    <p:sldId id="263" r:id="rId2"/>
    <p:sldId id="264" r:id="rId3"/>
    <p:sldId id="265" r:id="rId4"/>
    <p:sldId id="266" r:id="rId5"/>
    <p:sldId id="267" r:id="rId6"/>
    <p:sldId id="268" r:id="rId7"/>
  </p:sldIdLst>
  <p:sldSz cx="9144000" cy="6858000" type="screen4x3"/>
  <p:notesSz cx="6797675" cy="9926638"/>
  <p:embeddedFontLst>
    <p:embeddedFont>
      <p:font typeface="Arial Unicode MS" panose="020B0604020202020204" charset="-128"/>
      <p:regular r:id="rId9"/>
    </p:embeddedFont>
    <p:embeddedFont>
      <p:font typeface="Georgia" panose="02040502050405020303" pitchFamily="18" charset="0"/>
      <p:regular r:id="rId10"/>
      <p:bold r:id="rId11"/>
      <p:italic r:id="rId12"/>
      <p:boldItalic r:id="rId13"/>
    </p:embeddedFont>
    <p:embeddedFont>
      <p:font typeface="Open Sans" panose="020B0606030504020204" pitchFamily="34" charset="0"/>
      <p:regular r:id="rId14"/>
      <p:bold r:id="rId15"/>
      <p:italic r:id="rId16"/>
      <p:boldItalic r:id="rId17"/>
    </p:embeddedFont>
  </p:embeddedFontLst>
  <p:defaultTextStyle>
    <a:defPPr>
      <a:defRPr lang="da-DK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071">
          <p15:clr>
            <a:srgbClr val="A4A3A4"/>
          </p15:clr>
        </p15:guide>
        <p15:guide id="2" orient="horz" pos="3929">
          <p15:clr>
            <a:srgbClr val="A4A3A4"/>
          </p15:clr>
        </p15:guide>
        <p15:guide id="3" orient="horz" pos="368">
          <p15:clr>
            <a:srgbClr val="A4A3A4"/>
          </p15:clr>
        </p15:guide>
        <p15:guide id="4" orient="horz" pos="2560">
          <p15:clr>
            <a:srgbClr val="A4A3A4"/>
          </p15:clr>
        </p15:guide>
        <p15:guide id="5" orient="horz" pos="2441">
          <p15:clr>
            <a:srgbClr val="A4A3A4"/>
          </p15:clr>
        </p15:guide>
        <p15:guide id="6" orient="horz" pos="96">
          <p15:clr>
            <a:srgbClr val="A4A3A4"/>
          </p15:clr>
        </p15:guide>
        <p15:guide id="7" orient="horz" pos="4133">
          <p15:clr>
            <a:srgbClr val="A4A3A4"/>
          </p15:clr>
        </p15:guide>
        <p15:guide id="8" orient="horz" pos="28" userDrawn="1">
          <p15:clr>
            <a:srgbClr val="A4A3A4"/>
          </p15:clr>
        </p15:guide>
        <p15:guide id="9" pos="317">
          <p15:clr>
            <a:srgbClr val="A4A3A4"/>
          </p15:clr>
        </p15:guide>
        <p15:guide id="10" pos="5443">
          <p15:clr>
            <a:srgbClr val="A4A3A4"/>
          </p15:clr>
        </p15:guide>
        <p15:guide id="11" pos="2821">
          <p15:clr>
            <a:srgbClr val="A4A3A4"/>
          </p15:clr>
        </p15:guide>
        <p15:guide id="12" pos="2939">
          <p15:clr>
            <a:srgbClr val="A4A3A4"/>
          </p15:clr>
        </p15:guide>
        <p15:guide id="13" pos="105">
          <p15:clr>
            <a:srgbClr val="A4A3A4"/>
          </p15:clr>
        </p15:guide>
        <p15:guide id="14" pos="565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ACCC8"/>
    <a:srgbClr val="7F7F7F"/>
    <a:srgbClr val="EC008C"/>
    <a:srgbClr val="FFDD00"/>
    <a:srgbClr val="BF1F24"/>
    <a:srgbClr val="F7931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3B4B98B0-60AC-42C2-AFA5-B58CD77FA1E5}">
  <a:tblStyle styleId="{5C22544A-7EE6-4342-B048-85BDC9FD1C3A}" styleName="Mellemlayout 2 - Markerin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Tema til typografi 1 - Markering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3B4B98B0-60AC-42C2-AFA5-B58CD77FA1E5}" styleName="Lyst layout 1 - Markering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94660"/>
  </p:normalViewPr>
  <p:slideViewPr>
    <p:cSldViewPr showGuides="1">
      <p:cViewPr varScale="1">
        <p:scale>
          <a:sx n="108" d="100"/>
          <a:sy n="108" d="100"/>
        </p:scale>
        <p:origin x="1686" y="102"/>
      </p:cViewPr>
      <p:guideLst>
        <p:guide orient="horz" pos="1071"/>
        <p:guide orient="horz" pos="3929"/>
        <p:guide orient="horz" pos="368"/>
        <p:guide orient="horz" pos="2560"/>
        <p:guide orient="horz" pos="2441"/>
        <p:guide orient="horz" pos="96"/>
        <p:guide orient="horz" pos="4133"/>
        <p:guide orient="horz" pos="28"/>
        <p:guide pos="317"/>
        <p:guide pos="5443"/>
        <p:guide pos="2821"/>
        <p:guide pos="2939"/>
        <p:guide pos="105"/>
        <p:guide pos="5658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font" Target="fonts/font5.fntdata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font" Target="fonts/font4.fntdata"/><Relationship Id="rId17" Type="http://schemas.openxmlformats.org/officeDocument/2006/relationships/font" Target="fonts/font9.fntdata"/><Relationship Id="rId2" Type="http://schemas.openxmlformats.org/officeDocument/2006/relationships/slide" Target="slides/slide1.xml"/><Relationship Id="rId16" Type="http://schemas.openxmlformats.org/officeDocument/2006/relationships/font" Target="fonts/font8.fntdata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3.fntdata"/><Relationship Id="rId5" Type="http://schemas.openxmlformats.org/officeDocument/2006/relationships/slide" Target="slides/slide4.xml"/><Relationship Id="rId15" Type="http://schemas.openxmlformats.org/officeDocument/2006/relationships/font" Target="fonts/font7.fntdata"/><Relationship Id="rId10" Type="http://schemas.openxmlformats.org/officeDocument/2006/relationships/font" Target="fonts/font2.fntdata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font" Target="fonts/font1.fntdata"/><Relationship Id="rId14" Type="http://schemas.openxmlformats.org/officeDocument/2006/relationships/font" Target="fonts/font6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5659" cy="496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da-DK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0443" y="0"/>
            <a:ext cx="2945659" cy="496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da-DK"/>
          </a:p>
        </p:txBody>
      </p:sp>
      <p:sp>
        <p:nvSpPr>
          <p:cNvPr id="51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7575" y="744538"/>
            <a:ext cx="4962525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51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768" y="4715153"/>
            <a:ext cx="5438140" cy="4466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a-DK"/>
              <a:t>Click to edit Master text styles</a:t>
            </a:r>
          </a:p>
          <a:p>
            <a:pPr lvl="1"/>
            <a:r>
              <a:rPr lang="da-DK"/>
              <a:t>Second level</a:t>
            </a:r>
          </a:p>
          <a:p>
            <a:pPr lvl="2"/>
            <a:r>
              <a:rPr lang="da-DK"/>
              <a:t>Third level</a:t>
            </a:r>
          </a:p>
          <a:p>
            <a:pPr lvl="3"/>
            <a:r>
              <a:rPr lang="da-DK"/>
              <a:t>Fourth level</a:t>
            </a:r>
          </a:p>
          <a:p>
            <a:pPr lvl="4"/>
            <a:r>
              <a:rPr lang="da-DK"/>
              <a:t>Fifth level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8583"/>
            <a:ext cx="2945659" cy="496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da-DK"/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0443" y="9428583"/>
            <a:ext cx="2945659" cy="496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3775D998-57E5-48B9-8D5D-41860F536BB6}" type="slidenum">
              <a:rPr lang="da-DK"/>
              <a:pPr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9201159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rs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7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2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>
              <a:solidFill>
                <a:schemeClr val="tx1"/>
              </a:solidFill>
            </a:endParaRP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788304" y="1908000"/>
            <a:ext cx="7589610" cy="1618714"/>
          </a:xfrm>
        </p:spPr>
        <p:txBody>
          <a:bodyPr anchor="b" anchorCtr="0"/>
          <a:lstStyle>
            <a:lvl1pPr>
              <a:lnSpc>
                <a:spcPct val="83000"/>
              </a:lnSpc>
              <a:defRPr sz="60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da-DK" noProof="0" dirty="0"/>
              <a:t>Klik, og tilføj titel</a:t>
            </a:r>
          </a:p>
        </p:txBody>
      </p:sp>
      <p:sp>
        <p:nvSpPr>
          <p:cNvPr id="11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850184" y="3814166"/>
            <a:ext cx="7439598" cy="175260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000" i="1">
                <a:solidFill>
                  <a:schemeClr val="bg1"/>
                </a:solidFill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a-DK" noProof="0" dirty="0"/>
              <a:t>Klik, og tilføj underoverskrift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88027E-75D8-4E45-9E8E-1595773F0041}" type="datetime2">
              <a:rPr lang="da-DK" smtClean="0"/>
              <a:pPr/>
              <a:t>29. februar 2024</a:t>
            </a:fld>
            <a:endParaRPr lang="da-DK" dirty="0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>
          <a:xfrm>
            <a:off x="1619672" y="0"/>
            <a:ext cx="6660740" cy="152400"/>
          </a:xfrm>
          <a:prstGeom prst="rect">
            <a:avLst/>
          </a:prstGeom>
        </p:spPr>
        <p:txBody>
          <a:bodyPr/>
          <a:lstStyle/>
          <a:p>
            <a:endParaRPr lang="da-DK" dirty="0"/>
          </a:p>
        </p:txBody>
      </p:sp>
      <p:sp>
        <p:nvSpPr>
          <p:cNvPr id="9" name="Pladsholder til dias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C57A29-F2F5-41C9-9D61-59DDDBBF376E}" type="slidenum">
              <a:rPr lang="da-DK" smtClean="0"/>
              <a:pPr/>
              <a:t>‹nr.›</a:t>
            </a:fld>
            <a:endParaRPr lang="da-DK" dirty="0"/>
          </a:p>
        </p:txBody>
      </p:sp>
      <p:pic>
        <p:nvPicPr>
          <p:cNvPr id="3" name="Billede 2" descr="Et billede, der indeholder Font/skrifttype, tekst, sort&#10;&#10;Automatisk genereret beskrivelse">
            <a:extLst>
              <a:ext uri="{FF2B5EF4-FFF2-40B4-BE49-F238E27FC236}">
                <a16:creationId xmlns:a16="http://schemas.microsoft.com/office/drawing/2014/main" id="{D29AF4A2-123A-4D7C-9F56-1DC38B8152B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5653027"/>
            <a:ext cx="6984776" cy="1060957"/>
          </a:xfrm>
          <a:prstGeom prst="rect">
            <a:avLst/>
          </a:prstGeom>
        </p:spPr>
      </p:pic>
      <p:pic>
        <p:nvPicPr>
          <p:cNvPr id="10" name="Billede 9" descr="Et billede, der indeholder tekst, Font/skrifttype, Grafik, logo&#10;&#10;Automatisk genereret beskrivelse">
            <a:extLst>
              <a:ext uri="{FF2B5EF4-FFF2-40B4-BE49-F238E27FC236}">
                <a16:creationId xmlns:a16="http://schemas.microsoft.com/office/drawing/2014/main" id="{932FA2D8-2FD4-25F3-0BE4-15E7F6381AF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8304" y="6367258"/>
            <a:ext cx="1546089" cy="30210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d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3237" y="584201"/>
            <a:ext cx="8137525" cy="5653112"/>
          </a:xfrm>
        </p:spPr>
        <p:txBody>
          <a:bodyPr/>
          <a:lstStyle/>
          <a:p>
            <a:pPr lvl="0"/>
            <a:r>
              <a:rPr lang="da-DK" noProof="0"/>
              <a:t>Klik for at redigere teksttypografierne i masteren</a:t>
            </a:r>
          </a:p>
          <a:p>
            <a:pPr lvl="1"/>
            <a:r>
              <a:rPr lang="da-DK" noProof="0"/>
              <a:t>Andet niveau</a:t>
            </a:r>
          </a:p>
          <a:p>
            <a:pPr lvl="2"/>
            <a:r>
              <a:rPr lang="da-DK" noProof="0"/>
              <a:t>Tredje niveau</a:t>
            </a:r>
          </a:p>
          <a:p>
            <a:pPr lvl="3"/>
            <a:r>
              <a:rPr lang="da-DK" noProof="0"/>
              <a:t>Fjerde niveau</a:t>
            </a:r>
          </a:p>
          <a:p>
            <a:pPr lvl="4"/>
            <a:r>
              <a:rPr lang="da-DK" noProof="0"/>
              <a:t>Femte niveau</a:t>
            </a:r>
            <a:endParaRPr lang="da-DK" noProof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81BCECD-DF0F-4558-8209-8405D1F1D426}" type="datetime2">
              <a:rPr lang="da-DK" noProof="0"/>
              <a:pPr/>
              <a:t>29. februar 2024</a:t>
            </a:fld>
            <a:endParaRPr lang="da-DK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619672" y="0"/>
            <a:ext cx="6660740" cy="1524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da-DK" noProof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3F35900-392D-46F4-8341-366E91CBDAA0}" type="slidenum">
              <a:rPr lang="da-DK" noProof="0"/>
              <a:pPr/>
              <a:t>‹nr.›</a:t>
            </a:fld>
            <a:endParaRPr lang="da-DK" noProof="0"/>
          </a:p>
        </p:txBody>
      </p:sp>
    </p:spTree>
    <p:extLst>
      <p:ext uri="{BB962C8B-B14F-4D97-AF65-F5344CB8AC3E}">
        <p14:creationId xmlns:p14="http://schemas.microsoft.com/office/powerpoint/2010/main" val="38268208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killebla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7"/>
          <p:cNvSpPr/>
          <p:nvPr userDrawn="1"/>
        </p:nvSpPr>
        <p:spPr>
          <a:xfrm>
            <a:off x="0" y="0"/>
            <a:ext cx="9144000" cy="7029400"/>
          </a:xfrm>
          <a:prstGeom prst="rect">
            <a:avLst/>
          </a:prstGeom>
          <a:solidFill>
            <a:schemeClr val="accent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49975" y="584200"/>
            <a:ext cx="3761985" cy="2519931"/>
          </a:xfrm>
        </p:spPr>
        <p:txBody>
          <a:bodyPr anchor="b" anchorCtr="0"/>
          <a:lstStyle>
            <a:lvl1pPr>
              <a:defRPr sz="6000">
                <a:solidFill>
                  <a:schemeClr val="bg1"/>
                </a:solidFill>
              </a:defRPr>
            </a:lvl1pPr>
          </a:lstStyle>
          <a:p>
            <a:r>
              <a:rPr lang="da-DK" noProof="0" dirty="0"/>
              <a:t>Klik, og tilføj titel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03237" y="3360904"/>
            <a:ext cx="3761985" cy="703096"/>
          </a:xfrm>
        </p:spPr>
        <p:txBody>
          <a:bodyPr/>
          <a:lstStyle>
            <a:lvl1pPr marL="0" indent="0" algn="l">
              <a:buNone/>
              <a:defRPr sz="2000" i="1">
                <a:solidFill>
                  <a:schemeClr val="bg1"/>
                </a:solidFill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a-DK" noProof="0" dirty="0"/>
              <a:t>Klik, og tilføj underoverskrift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27C61A6-647D-4B2B-8346-C503198F10DB}" type="datetime2">
              <a:rPr lang="da-DK" noProof="0" smtClean="0"/>
              <a:pPr/>
              <a:t>29. februar 2024</a:t>
            </a:fld>
            <a:endParaRPr lang="da-DK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619672" y="0"/>
            <a:ext cx="6660740" cy="1524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da-DK" noProof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35CA7DE-EF32-49F9-A743-135778064C71}" type="slidenum">
              <a:rPr lang="da-DK" noProof="0"/>
              <a:pPr/>
              <a:t>‹nr.›</a:t>
            </a:fld>
            <a:endParaRPr lang="da-DK" noProof="0"/>
          </a:p>
        </p:txBody>
      </p:sp>
      <p:pic>
        <p:nvPicPr>
          <p:cNvPr id="9" name="Billede 8" descr="Et billede, der indeholder tegning, skitse, clipart, Stregtegning&#10;&#10;Automatisk genereret beskrivelse">
            <a:extLst>
              <a:ext uri="{FF2B5EF4-FFF2-40B4-BE49-F238E27FC236}">
                <a16:creationId xmlns:a16="http://schemas.microsoft.com/office/drawing/2014/main" id="{D88997D3-F0E1-D803-0CDD-0B5370E1089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3402" y="700263"/>
            <a:ext cx="4210623" cy="5356448"/>
          </a:xfrm>
          <a:prstGeom prst="rect">
            <a:avLst/>
          </a:prstGeom>
        </p:spPr>
      </p:pic>
      <p:pic>
        <p:nvPicPr>
          <p:cNvPr id="13" name="Billede 12" descr="Et billede, der indeholder tekst, Font/skrifttype, Grafik, logo&#10;&#10;Automatisk genereret beskrivelse">
            <a:extLst>
              <a:ext uri="{FF2B5EF4-FFF2-40B4-BE49-F238E27FC236}">
                <a16:creationId xmlns:a16="http://schemas.microsoft.com/office/drawing/2014/main" id="{A921D6FD-9744-F42D-BF1F-FD8B293F9B3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8304" y="6351238"/>
            <a:ext cx="1397049" cy="2729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719162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noProof="0"/>
              <a:t>Klik for at redigere titeltypografien i masteren</a:t>
            </a:r>
            <a:endParaRPr lang="da-DK" noProof="0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6CF30C1-C16D-433C-A96A-D83E69CDD0AF}" type="datetime2">
              <a:rPr lang="da-DK" noProof="0"/>
              <a:pPr/>
              <a:t>29. februar 2024</a:t>
            </a:fld>
            <a:endParaRPr lang="da-DK" noProof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619672" y="0"/>
            <a:ext cx="6660740" cy="1524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da-DK" noProof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346643C-3FBF-4A6C-AE6E-30C03FEB2E00}" type="slidenum">
              <a:rPr lang="da-DK" noProof="0"/>
              <a:pPr/>
              <a:t>‹nr.›</a:t>
            </a:fld>
            <a:endParaRPr lang="da-DK" noProof="0"/>
          </a:p>
        </p:txBody>
      </p:sp>
    </p:spTree>
    <p:extLst>
      <p:ext uri="{BB962C8B-B14F-4D97-AF65-F5344CB8AC3E}">
        <p14:creationId xmlns:p14="http://schemas.microsoft.com/office/powerpoint/2010/main" val="219416053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F6E8D41-AB85-4137-B54C-08EAF5DD5794}" type="datetime2">
              <a:rPr lang="da-DK"/>
              <a:pPr/>
              <a:t>29. februar 2024</a:t>
            </a:fld>
            <a:endParaRPr lang="da-DK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1619672" y="0"/>
            <a:ext cx="6660740" cy="1524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da-DK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7F77152-ABBE-41DA-A982-CA0A10BA369D}" type="slidenum">
              <a:rPr lang="da-DK"/>
              <a:pPr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0260043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verskrift og ind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noProof="0"/>
              <a:t>Klik for at redigere titeltypografien i masteren</a:t>
            </a:r>
            <a:endParaRPr lang="da-DK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3238" y="1724284"/>
            <a:ext cx="8137525" cy="4537075"/>
          </a:xfrm>
        </p:spPr>
        <p:txBody>
          <a:bodyPr/>
          <a:lstStyle/>
          <a:p>
            <a:pPr lvl="0"/>
            <a:r>
              <a:rPr lang="da-DK" noProof="0"/>
              <a:t>Klik for at redigere teksttypografierne i masteren</a:t>
            </a:r>
          </a:p>
          <a:p>
            <a:pPr lvl="1"/>
            <a:r>
              <a:rPr lang="da-DK" noProof="0"/>
              <a:t>Andet niveau</a:t>
            </a:r>
          </a:p>
          <a:p>
            <a:pPr lvl="2"/>
            <a:r>
              <a:rPr lang="da-DK" noProof="0"/>
              <a:t>Tredje niveau</a:t>
            </a:r>
          </a:p>
          <a:p>
            <a:pPr lvl="3"/>
            <a:r>
              <a:rPr lang="da-DK" noProof="0"/>
              <a:t>Fjerde niveau</a:t>
            </a:r>
          </a:p>
          <a:p>
            <a:pPr lvl="4"/>
            <a:r>
              <a:rPr lang="da-DK" noProof="0"/>
              <a:t>Femte niveau</a:t>
            </a:r>
            <a:endParaRPr lang="da-DK" noProof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81BCECD-DF0F-4558-8209-8405D1F1D426}" type="datetime2">
              <a:rPr lang="da-DK" noProof="0"/>
              <a:pPr/>
              <a:t>29. februar 2024</a:t>
            </a:fld>
            <a:endParaRPr lang="da-DK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619672" y="0"/>
            <a:ext cx="6660740" cy="1524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da-DK" noProof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3F35900-392D-46F4-8341-366E91CBDAA0}" type="slidenum">
              <a:rPr lang="da-DK" noProof="0"/>
              <a:pPr/>
              <a:t>‹nr.›</a:t>
            </a:fld>
            <a:endParaRPr lang="da-DK" noProof="0"/>
          </a:p>
        </p:txBody>
      </p:sp>
      <p:pic>
        <p:nvPicPr>
          <p:cNvPr id="8" name="Billede 7" descr="Et billede, der indeholder tegning, skitse, Børnekunst, clipart&#10;&#10;Automatisk genereret beskrivelse">
            <a:extLst>
              <a:ext uri="{FF2B5EF4-FFF2-40B4-BE49-F238E27FC236}">
                <a16:creationId xmlns:a16="http://schemas.microsoft.com/office/drawing/2014/main" id="{FBA93475-EB9A-8129-CD56-A4F71E4496F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9265" y="579513"/>
            <a:ext cx="4280409" cy="5445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85941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Overskrift og to ind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noProof="0"/>
              <a:t>Klik for at redigere titeltypografien i masteren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3238" y="1700213"/>
            <a:ext cx="3975100" cy="4537075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 noProof="0"/>
              <a:t>Klik for at redigere teksttypografierne i masteren</a:t>
            </a:r>
          </a:p>
          <a:p>
            <a:pPr lvl="1"/>
            <a:r>
              <a:rPr lang="da-DK" noProof="0"/>
              <a:t>Andet niveau</a:t>
            </a:r>
          </a:p>
          <a:p>
            <a:pPr lvl="2"/>
            <a:r>
              <a:rPr lang="da-DK" noProof="0"/>
              <a:t>Tredje niveau</a:t>
            </a:r>
          </a:p>
          <a:p>
            <a:pPr lvl="3"/>
            <a:r>
              <a:rPr lang="da-DK" noProof="0"/>
              <a:t>Fjerde niveau</a:t>
            </a:r>
          </a:p>
          <a:p>
            <a:pPr lvl="4"/>
            <a:r>
              <a:rPr lang="da-DK" noProof="0"/>
              <a:t>Femte niveau</a:t>
            </a:r>
            <a:endParaRPr lang="da-DK" noProof="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5663" y="1700213"/>
            <a:ext cx="3975100" cy="4537075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 noProof="0"/>
              <a:t>Klik for at redigere teksttypografierne i masteren</a:t>
            </a:r>
          </a:p>
          <a:p>
            <a:pPr lvl="1"/>
            <a:r>
              <a:rPr lang="da-DK" noProof="0"/>
              <a:t>Andet niveau</a:t>
            </a:r>
          </a:p>
          <a:p>
            <a:pPr lvl="2"/>
            <a:r>
              <a:rPr lang="da-DK" noProof="0"/>
              <a:t>Tredje niveau</a:t>
            </a:r>
          </a:p>
          <a:p>
            <a:pPr lvl="3"/>
            <a:r>
              <a:rPr lang="da-DK" noProof="0"/>
              <a:t>Fjerde niveau</a:t>
            </a:r>
          </a:p>
          <a:p>
            <a:pPr lvl="4"/>
            <a:r>
              <a:rPr lang="da-DK" noProof="0"/>
              <a:t>Femte niveau</a:t>
            </a:r>
            <a:endParaRPr lang="da-DK" noProof="0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E575FBE-562C-41D5-8814-F60D350A2B2D}" type="datetime2">
              <a:rPr lang="da-DK" noProof="0"/>
              <a:pPr/>
              <a:t>29. februar 2024</a:t>
            </a:fld>
            <a:endParaRPr lang="da-DK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619672" y="0"/>
            <a:ext cx="6660740" cy="1524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da-DK" noProof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1CFF931-D198-4569-94B6-C4CEBA5B3359}" type="slidenum">
              <a:rPr lang="da-DK" noProof="0"/>
              <a:pPr/>
              <a:t>‹nr.›</a:t>
            </a:fld>
            <a:endParaRPr lang="da-DK" noProof="0"/>
          </a:p>
        </p:txBody>
      </p:sp>
    </p:spTree>
    <p:extLst>
      <p:ext uri="{BB962C8B-B14F-4D97-AF65-F5344CB8AC3E}">
        <p14:creationId xmlns:p14="http://schemas.microsoft.com/office/powerpoint/2010/main" val="20161645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verskrift og tre ind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noProof="0"/>
              <a:t>Klik for at redigere titeltypografien i masteren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3238" y="1700213"/>
            <a:ext cx="3975099" cy="4537075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 noProof="0"/>
              <a:t>Klik for at redigere teksttypografierne i masteren</a:t>
            </a:r>
          </a:p>
          <a:p>
            <a:pPr lvl="1"/>
            <a:r>
              <a:rPr lang="da-DK" noProof="0"/>
              <a:t>Andet niveau</a:t>
            </a:r>
          </a:p>
          <a:p>
            <a:pPr lvl="2"/>
            <a:r>
              <a:rPr lang="da-DK" noProof="0"/>
              <a:t>Tredje niveau</a:t>
            </a:r>
          </a:p>
          <a:p>
            <a:pPr lvl="3"/>
            <a:r>
              <a:rPr lang="da-DK" noProof="0"/>
              <a:t>Fjerde niveau</a:t>
            </a:r>
          </a:p>
          <a:p>
            <a:pPr lvl="4"/>
            <a:r>
              <a:rPr lang="da-DK" noProof="0"/>
              <a:t>Femte niveau</a:t>
            </a:r>
            <a:endParaRPr lang="da-DK" noProof="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5663" y="1700213"/>
            <a:ext cx="3975100" cy="2174875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 noProof="0"/>
              <a:t>Klik for at redigere teksttypografierne i masteren</a:t>
            </a:r>
          </a:p>
          <a:p>
            <a:pPr lvl="1"/>
            <a:r>
              <a:rPr lang="da-DK" noProof="0"/>
              <a:t>Andet niveau</a:t>
            </a:r>
          </a:p>
          <a:p>
            <a:pPr lvl="2"/>
            <a:r>
              <a:rPr lang="da-DK" noProof="0"/>
              <a:t>Tredje niveau</a:t>
            </a:r>
          </a:p>
          <a:p>
            <a:pPr lvl="3"/>
            <a:r>
              <a:rPr lang="da-DK" noProof="0"/>
              <a:t>Fjerde niveau</a:t>
            </a:r>
          </a:p>
          <a:p>
            <a:pPr lvl="4"/>
            <a:r>
              <a:rPr lang="da-DK" noProof="0"/>
              <a:t>Femte niveau</a:t>
            </a:r>
            <a:endParaRPr lang="da-DK" noProof="0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E575FBE-562C-41D5-8814-F60D350A2B2D}" type="datetime2">
              <a:rPr lang="da-DK" noProof="0"/>
              <a:pPr/>
              <a:t>29. februar 2024</a:t>
            </a:fld>
            <a:endParaRPr lang="da-DK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619672" y="0"/>
            <a:ext cx="6660740" cy="1524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da-DK" noProof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1CFF931-D198-4569-94B6-C4CEBA5B3359}" type="slidenum">
              <a:rPr lang="da-DK" noProof="0"/>
              <a:pPr/>
              <a:t>‹nr.›</a:t>
            </a:fld>
            <a:endParaRPr lang="da-DK" noProof="0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4665662" y="4064000"/>
            <a:ext cx="3975100" cy="2173288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200"/>
            </a:lvl5pPr>
          </a:lstStyle>
          <a:p>
            <a:pPr lvl="0"/>
            <a:r>
              <a:rPr lang="da-DK" noProof="0"/>
              <a:t>Klik for at redigere teksttypografierne i masteren</a:t>
            </a:r>
          </a:p>
          <a:p>
            <a:pPr lvl="1"/>
            <a:r>
              <a:rPr lang="da-DK" noProof="0"/>
              <a:t>Andet niveau</a:t>
            </a:r>
          </a:p>
          <a:p>
            <a:pPr lvl="2"/>
            <a:r>
              <a:rPr lang="da-DK" noProof="0"/>
              <a:t>Tredje niveau</a:t>
            </a:r>
          </a:p>
          <a:p>
            <a:pPr lvl="3"/>
            <a:r>
              <a:rPr lang="da-DK" noProof="0"/>
              <a:t>Fjerde niveau</a:t>
            </a:r>
          </a:p>
          <a:p>
            <a:pPr lvl="4"/>
            <a:r>
              <a:rPr lang="da-DK" noProof="0"/>
              <a:t>Femte niveau</a:t>
            </a:r>
            <a:endParaRPr lang="da-DK" noProof="0" dirty="0"/>
          </a:p>
        </p:txBody>
      </p:sp>
    </p:spTree>
    <p:extLst>
      <p:ext uri="{BB962C8B-B14F-4D97-AF65-F5344CB8AC3E}">
        <p14:creationId xmlns:p14="http://schemas.microsoft.com/office/powerpoint/2010/main" val="7920610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ternativ tre ind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noProof="0"/>
              <a:t>Klik for at redigere titeltypografien i masteren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88027E-75D8-4E45-9E8E-1595773F0041}" type="datetime2">
              <a:rPr lang="da-DK" noProof="0" smtClean="0"/>
              <a:pPr/>
              <a:t>29. februar 2024</a:t>
            </a:fld>
            <a:endParaRPr lang="da-DK" noProof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619672" y="0"/>
            <a:ext cx="6660740" cy="152400"/>
          </a:xfrm>
          <a:prstGeom prst="rect">
            <a:avLst/>
          </a:prstGeom>
        </p:spPr>
        <p:txBody>
          <a:bodyPr/>
          <a:lstStyle/>
          <a:p>
            <a:endParaRPr lang="da-DK" noProof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C57A29-F2F5-41C9-9D61-59DDDBBF376E}" type="slidenum">
              <a:rPr lang="da-DK" noProof="0" smtClean="0"/>
              <a:pPr/>
              <a:t>‹nr.›</a:t>
            </a:fld>
            <a:endParaRPr lang="da-DK" noProof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>
          <a:xfrm>
            <a:off x="503238" y="1700213"/>
            <a:ext cx="3975100" cy="2174875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200"/>
            </a:lvl5pPr>
          </a:lstStyle>
          <a:p>
            <a:pPr lvl="0"/>
            <a:r>
              <a:rPr lang="da-DK" noProof="0"/>
              <a:t>Klik for at redigere teksttypografierne i masteren</a:t>
            </a:r>
          </a:p>
          <a:p>
            <a:pPr lvl="1"/>
            <a:r>
              <a:rPr lang="da-DK" noProof="0"/>
              <a:t>Andet niveau</a:t>
            </a:r>
          </a:p>
          <a:p>
            <a:pPr lvl="2"/>
            <a:r>
              <a:rPr lang="da-DK" noProof="0"/>
              <a:t>Tredje niveau</a:t>
            </a:r>
          </a:p>
          <a:p>
            <a:pPr lvl="3"/>
            <a:r>
              <a:rPr lang="da-DK" noProof="0"/>
              <a:t>Fjerde niveau</a:t>
            </a:r>
          </a:p>
          <a:p>
            <a:pPr lvl="4"/>
            <a:r>
              <a:rPr lang="da-DK" noProof="0"/>
              <a:t>Femte niveau</a:t>
            </a:r>
            <a:endParaRPr lang="da-DK" noProof="0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4"/>
          </p:nvPr>
        </p:nvSpPr>
        <p:spPr>
          <a:xfrm>
            <a:off x="503238" y="4064000"/>
            <a:ext cx="3975099" cy="2173287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200"/>
            </a:lvl5pPr>
          </a:lstStyle>
          <a:p>
            <a:pPr lvl="0"/>
            <a:r>
              <a:rPr lang="da-DK" noProof="0"/>
              <a:t>Klik for at redigere teksttypografierne i masteren</a:t>
            </a:r>
          </a:p>
          <a:p>
            <a:pPr lvl="1"/>
            <a:r>
              <a:rPr lang="da-DK" noProof="0"/>
              <a:t>Andet niveau</a:t>
            </a:r>
          </a:p>
          <a:p>
            <a:pPr lvl="2"/>
            <a:r>
              <a:rPr lang="da-DK" noProof="0"/>
              <a:t>Tredje niveau</a:t>
            </a:r>
          </a:p>
          <a:p>
            <a:pPr lvl="3"/>
            <a:r>
              <a:rPr lang="da-DK" noProof="0"/>
              <a:t>Fjerde niveau</a:t>
            </a:r>
          </a:p>
          <a:p>
            <a:pPr lvl="4"/>
            <a:r>
              <a:rPr lang="da-DK" noProof="0"/>
              <a:t>Femte niveau</a:t>
            </a:r>
            <a:endParaRPr lang="da-DK" noProof="0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5"/>
          </p:nvPr>
        </p:nvSpPr>
        <p:spPr>
          <a:xfrm>
            <a:off x="4665662" y="1700213"/>
            <a:ext cx="3975101" cy="4537075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200"/>
            </a:lvl5pPr>
          </a:lstStyle>
          <a:p>
            <a:pPr lvl="0"/>
            <a:r>
              <a:rPr lang="da-DK" noProof="0"/>
              <a:t>Klik for at redigere teksttypografierne i masteren</a:t>
            </a:r>
          </a:p>
          <a:p>
            <a:pPr lvl="1"/>
            <a:r>
              <a:rPr lang="da-DK" noProof="0"/>
              <a:t>Andet niveau</a:t>
            </a:r>
          </a:p>
          <a:p>
            <a:pPr lvl="2"/>
            <a:r>
              <a:rPr lang="da-DK" noProof="0"/>
              <a:t>Tredje niveau</a:t>
            </a:r>
          </a:p>
          <a:p>
            <a:pPr lvl="3"/>
            <a:r>
              <a:rPr lang="da-DK" noProof="0"/>
              <a:t>Fjerde niveau</a:t>
            </a:r>
          </a:p>
          <a:p>
            <a:pPr lvl="4"/>
            <a:r>
              <a:rPr lang="da-DK" noProof="0"/>
              <a:t>Femte niveau</a:t>
            </a:r>
            <a:endParaRPr lang="da-DK" noProof="0" dirty="0"/>
          </a:p>
        </p:txBody>
      </p:sp>
    </p:spTree>
    <p:extLst>
      <p:ext uri="{BB962C8B-B14F-4D97-AF65-F5344CB8AC3E}">
        <p14:creationId xmlns:p14="http://schemas.microsoft.com/office/powerpoint/2010/main" val="33029618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verskrift og fire ind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noProof="0"/>
              <a:t>Klik for at redigere titeltypografien i masteren</a:t>
            </a:r>
            <a:endParaRPr lang="da-DK" noProof="0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88027E-75D8-4E45-9E8E-1595773F0041}" type="datetime2">
              <a:rPr lang="da-DK" noProof="0" smtClean="0"/>
              <a:pPr/>
              <a:t>29. februar 2024</a:t>
            </a:fld>
            <a:endParaRPr lang="da-DK" noProof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619672" y="0"/>
            <a:ext cx="6660740" cy="152400"/>
          </a:xfrm>
          <a:prstGeom prst="rect">
            <a:avLst/>
          </a:prstGeom>
        </p:spPr>
        <p:txBody>
          <a:bodyPr/>
          <a:lstStyle/>
          <a:p>
            <a:endParaRPr lang="da-DK" noProof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C57A29-F2F5-41C9-9D61-59DDDBBF376E}" type="slidenum">
              <a:rPr lang="da-DK" noProof="0" smtClean="0"/>
              <a:pPr/>
              <a:t>‹nr.›</a:t>
            </a:fld>
            <a:endParaRPr lang="da-DK" noProof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>
          <a:xfrm>
            <a:off x="503238" y="1700213"/>
            <a:ext cx="3975100" cy="2174875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200"/>
            </a:lvl5pPr>
          </a:lstStyle>
          <a:p>
            <a:pPr lvl="0"/>
            <a:r>
              <a:rPr lang="da-DK" noProof="0"/>
              <a:t>Klik for at redigere teksttypografierne i masteren</a:t>
            </a:r>
          </a:p>
          <a:p>
            <a:pPr lvl="1"/>
            <a:r>
              <a:rPr lang="da-DK" noProof="0"/>
              <a:t>Andet niveau</a:t>
            </a:r>
          </a:p>
          <a:p>
            <a:pPr lvl="2"/>
            <a:r>
              <a:rPr lang="da-DK" noProof="0"/>
              <a:t>Tredje niveau</a:t>
            </a:r>
          </a:p>
          <a:p>
            <a:pPr lvl="3"/>
            <a:r>
              <a:rPr lang="da-DK" noProof="0"/>
              <a:t>Fjerde niveau</a:t>
            </a:r>
          </a:p>
          <a:p>
            <a:pPr lvl="4"/>
            <a:r>
              <a:rPr lang="da-DK" noProof="0"/>
              <a:t>Femte niveau</a:t>
            </a:r>
            <a:endParaRPr lang="da-DK" noProof="0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4"/>
          </p:nvPr>
        </p:nvSpPr>
        <p:spPr>
          <a:xfrm>
            <a:off x="503238" y="4064000"/>
            <a:ext cx="3975099" cy="2173288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200"/>
            </a:lvl5pPr>
          </a:lstStyle>
          <a:p>
            <a:pPr lvl="0"/>
            <a:r>
              <a:rPr lang="da-DK" noProof="0"/>
              <a:t>Klik for at redigere teksttypografierne i masteren</a:t>
            </a:r>
          </a:p>
          <a:p>
            <a:pPr lvl="1"/>
            <a:r>
              <a:rPr lang="da-DK" noProof="0"/>
              <a:t>Andet niveau</a:t>
            </a:r>
          </a:p>
          <a:p>
            <a:pPr lvl="2"/>
            <a:r>
              <a:rPr lang="da-DK" noProof="0"/>
              <a:t>Tredje niveau</a:t>
            </a:r>
          </a:p>
          <a:p>
            <a:pPr lvl="3"/>
            <a:r>
              <a:rPr lang="da-DK" noProof="0"/>
              <a:t>Fjerde niveau</a:t>
            </a:r>
          </a:p>
          <a:p>
            <a:pPr lvl="4"/>
            <a:r>
              <a:rPr lang="da-DK" noProof="0"/>
              <a:t>Femte niveau</a:t>
            </a:r>
            <a:endParaRPr lang="da-DK" noProof="0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5"/>
          </p:nvPr>
        </p:nvSpPr>
        <p:spPr>
          <a:xfrm>
            <a:off x="4665662" y="1700213"/>
            <a:ext cx="3975101" cy="2174875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200"/>
            </a:lvl5pPr>
          </a:lstStyle>
          <a:p>
            <a:pPr lvl="0"/>
            <a:r>
              <a:rPr lang="da-DK" noProof="0"/>
              <a:t>Klik for at redigere teksttypografierne i masteren</a:t>
            </a:r>
          </a:p>
          <a:p>
            <a:pPr lvl="1"/>
            <a:r>
              <a:rPr lang="da-DK" noProof="0"/>
              <a:t>Andet niveau</a:t>
            </a:r>
          </a:p>
          <a:p>
            <a:pPr lvl="2"/>
            <a:r>
              <a:rPr lang="da-DK" noProof="0"/>
              <a:t>Tredje niveau</a:t>
            </a:r>
          </a:p>
          <a:p>
            <a:pPr lvl="3"/>
            <a:r>
              <a:rPr lang="da-DK" noProof="0"/>
              <a:t>Fjerde niveau</a:t>
            </a:r>
          </a:p>
          <a:p>
            <a:pPr lvl="4"/>
            <a:r>
              <a:rPr lang="da-DK" noProof="0"/>
              <a:t>Femte niveau</a:t>
            </a:r>
            <a:endParaRPr lang="da-DK" noProof="0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6"/>
          </p:nvPr>
        </p:nvSpPr>
        <p:spPr>
          <a:xfrm>
            <a:off x="4665662" y="4064000"/>
            <a:ext cx="3975101" cy="2173288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200"/>
            </a:lvl5pPr>
          </a:lstStyle>
          <a:p>
            <a:pPr lvl="0"/>
            <a:r>
              <a:rPr lang="da-DK" noProof="0"/>
              <a:t>Klik for at redigere teksttypografierne i masteren</a:t>
            </a:r>
          </a:p>
          <a:p>
            <a:pPr lvl="1"/>
            <a:r>
              <a:rPr lang="da-DK" noProof="0"/>
              <a:t>Andet niveau</a:t>
            </a:r>
          </a:p>
          <a:p>
            <a:pPr lvl="2"/>
            <a:r>
              <a:rPr lang="da-DK" noProof="0"/>
              <a:t>Tredje niveau</a:t>
            </a:r>
          </a:p>
          <a:p>
            <a:pPr lvl="3"/>
            <a:r>
              <a:rPr lang="da-DK" noProof="0"/>
              <a:t>Fjerde niveau</a:t>
            </a:r>
          </a:p>
          <a:p>
            <a:pPr lvl="4"/>
            <a:r>
              <a:rPr lang="da-DK" noProof="0"/>
              <a:t>Femte niveau</a:t>
            </a:r>
            <a:endParaRPr lang="da-DK" noProof="0" dirty="0"/>
          </a:p>
        </p:txBody>
      </p:sp>
    </p:spTree>
    <p:extLst>
      <p:ext uri="{BB962C8B-B14F-4D97-AF65-F5344CB8AC3E}">
        <p14:creationId xmlns:p14="http://schemas.microsoft.com/office/powerpoint/2010/main" val="23684329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ort bille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0" y="304800"/>
            <a:ext cx="9144000" cy="5220816"/>
          </a:xfrm>
          <a:solidFill>
            <a:schemeClr val="bg1"/>
          </a:solidFill>
        </p:spPr>
        <p:txBody>
          <a:bodyPr tIns="684000" anchor="ctr" anchorCtr="0"/>
          <a:lstStyle>
            <a:lvl1pPr marL="0" indent="0" algn="ctr">
              <a:buNone/>
              <a:defRPr sz="1800"/>
            </a:lvl1pPr>
          </a:lstStyle>
          <a:p>
            <a:r>
              <a:rPr lang="da-DK" noProof="0"/>
              <a:t>Klik på ikonet for at tilføje et billede</a:t>
            </a:r>
            <a:endParaRPr lang="da-DK" noProof="0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88027E-75D8-4E45-9E8E-1595773F0041}" type="datetime2">
              <a:rPr lang="da-DK" noProof="0" smtClean="0"/>
              <a:pPr/>
              <a:t>29. februar 2024</a:t>
            </a:fld>
            <a:endParaRPr lang="da-DK" noProof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619672" y="0"/>
            <a:ext cx="6660740" cy="152400"/>
          </a:xfrm>
          <a:prstGeom prst="rect">
            <a:avLst/>
          </a:prstGeom>
        </p:spPr>
        <p:txBody>
          <a:bodyPr/>
          <a:lstStyle/>
          <a:p>
            <a:endParaRPr lang="da-DK" noProof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C57A29-F2F5-41C9-9D61-59DDDBBF376E}" type="slidenum">
              <a:rPr lang="da-DK" noProof="0" smtClean="0"/>
              <a:pPr/>
              <a:t>‹nr.›</a:t>
            </a:fld>
            <a:endParaRPr lang="da-DK" noProof="0"/>
          </a:p>
        </p:txBody>
      </p:sp>
    </p:spTree>
    <p:extLst>
      <p:ext uri="{BB962C8B-B14F-4D97-AF65-F5344CB8AC3E}">
        <p14:creationId xmlns:p14="http://schemas.microsoft.com/office/powerpoint/2010/main" val="1491041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og bille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a-DK" noProof="0" dirty="0"/>
              <a:t>k for at redigere titeltypografien i masteren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88027E-75D8-4E45-9E8E-1595773F0041}" type="datetime2">
              <a:rPr lang="da-DK" noProof="0" smtClean="0"/>
              <a:pPr/>
              <a:t>29. februar 2024</a:t>
            </a:fld>
            <a:endParaRPr lang="da-DK" noProof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619672" y="0"/>
            <a:ext cx="6660740" cy="152400"/>
          </a:xfrm>
          <a:prstGeom prst="rect">
            <a:avLst/>
          </a:prstGeom>
        </p:spPr>
        <p:txBody>
          <a:bodyPr/>
          <a:lstStyle/>
          <a:p>
            <a:endParaRPr lang="da-DK" noProof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C57A29-F2F5-41C9-9D61-59DDDBBF376E}" type="slidenum">
              <a:rPr lang="da-DK" noProof="0" smtClean="0"/>
              <a:pPr/>
              <a:t>‹nr.›</a:t>
            </a:fld>
            <a:endParaRPr lang="da-DK" noProof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503238" y="1700214"/>
            <a:ext cx="3975100" cy="4537074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200"/>
            </a:lvl5pPr>
          </a:lstStyle>
          <a:p>
            <a:pPr lvl="0"/>
            <a:r>
              <a:rPr lang="da-DK" noProof="0"/>
              <a:t>Klik for at redigere teksttypografierne i masteren</a:t>
            </a:r>
          </a:p>
          <a:p>
            <a:pPr lvl="1"/>
            <a:r>
              <a:rPr lang="da-DK" noProof="0"/>
              <a:t>Andet niveau</a:t>
            </a:r>
          </a:p>
          <a:p>
            <a:pPr lvl="2"/>
            <a:r>
              <a:rPr lang="da-DK" noProof="0"/>
              <a:t>Tredje niveau</a:t>
            </a:r>
          </a:p>
          <a:p>
            <a:pPr lvl="3"/>
            <a:r>
              <a:rPr lang="da-DK" noProof="0"/>
              <a:t>Fjerde niveau</a:t>
            </a:r>
          </a:p>
          <a:p>
            <a:pPr lvl="4"/>
            <a:r>
              <a:rPr lang="da-DK" noProof="0"/>
              <a:t>Femte niveau</a:t>
            </a:r>
            <a:endParaRPr lang="da-DK" noProof="0" dirty="0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4665662" y="1700214"/>
            <a:ext cx="3975101" cy="3961034"/>
          </a:xfrm>
          <a:solidFill>
            <a:schemeClr val="bg1"/>
          </a:solidFill>
        </p:spPr>
        <p:txBody>
          <a:bodyPr tIns="684000" anchor="ctr" anchorCtr="0"/>
          <a:lstStyle>
            <a:lvl1pPr marL="0" indent="0" algn="ctr">
              <a:buNone/>
              <a:defRPr sz="1800"/>
            </a:lvl1pPr>
          </a:lstStyle>
          <a:p>
            <a:r>
              <a:rPr lang="da-DK" noProof="0"/>
              <a:t>Klik på ikonet for at tilføje et billede</a:t>
            </a:r>
            <a:endParaRPr lang="da-DK" noProof="0" dirty="0"/>
          </a:p>
        </p:txBody>
      </p:sp>
    </p:spTree>
    <p:extLst>
      <p:ext uri="{BB962C8B-B14F-4D97-AF65-F5344CB8AC3E}">
        <p14:creationId xmlns:p14="http://schemas.microsoft.com/office/powerpoint/2010/main" val="1680013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lede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noProof="0"/>
              <a:t>Klik for at redigere titeltypografien i masteren</a:t>
            </a:r>
            <a:endParaRPr lang="da-DK" noProof="0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88027E-75D8-4E45-9E8E-1595773F0041}" type="datetime2">
              <a:rPr lang="da-DK" noProof="0" smtClean="0"/>
              <a:pPr/>
              <a:t>29. februar 2024</a:t>
            </a:fld>
            <a:endParaRPr lang="da-DK" noProof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619672" y="0"/>
            <a:ext cx="6660740" cy="152400"/>
          </a:xfrm>
          <a:prstGeom prst="rect">
            <a:avLst/>
          </a:prstGeom>
        </p:spPr>
        <p:txBody>
          <a:bodyPr/>
          <a:lstStyle/>
          <a:p>
            <a:endParaRPr lang="da-DK" noProof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C57A29-F2F5-41C9-9D61-59DDDBBF376E}" type="slidenum">
              <a:rPr lang="da-DK" noProof="0" smtClean="0"/>
              <a:pPr/>
              <a:t>‹nr.›</a:t>
            </a:fld>
            <a:endParaRPr lang="da-DK" noProof="0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503238" y="1700214"/>
            <a:ext cx="3975100" cy="3745010"/>
          </a:xfrm>
          <a:solidFill>
            <a:schemeClr val="bg1"/>
          </a:solidFill>
        </p:spPr>
        <p:txBody>
          <a:bodyPr tIns="684000" anchor="ctr" anchorCtr="0"/>
          <a:lstStyle>
            <a:lvl1pPr marL="0" indent="0" algn="ctr">
              <a:buNone/>
              <a:defRPr sz="1800"/>
            </a:lvl1pPr>
          </a:lstStyle>
          <a:p>
            <a:r>
              <a:rPr lang="da-DK" noProof="0"/>
              <a:t>Klik på ikonet for at tilføje et billede</a:t>
            </a:r>
            <a:endParaRPr lang="da-DK" noProof="0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4"/>
          </p:nvPr>
        </p:nvSpPr>
        <p:spPr>
          <a:xfrm>
            <a:off x="4665662" y="1700214"/>
            <a:ext cx="3975101" cy="388902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200"/>
            </a:lvl5pPr>
          </a:lstStyle>
          <a:p>
            <a:pPr lvl="0"/>
            <a:r>
              <a:rPr lang="da-DK" noProof="0"/>
              <a:t>Klik for at redigere teksttypografierne i masteren</a:t>
            </a:r>
          </a:p>
          <a:p>
            <a:pPr lvl="1"/>
            <a:r>
              <a:rPr lang="da-DK" noProof="0"/>
              <a:t>Andet niveau</a:t>
            </a:r>
          </a:p>
          <a:p>
            <a:pPr lvl="2"/>
            <a:r>
              <a:rPr lang="da-DK" noProof="0"/>
              <a:t>Tredje niveau</a:t>
            </a:r>
          </a:p>
          <a:p>
            <a:pPr lvl="3"/>
            <a:r>
              <a:rPr lang="da-DK" noProof="0"/>
              <a:t>Fjerde niveau</a:t>
            </a:r>
          </a:p>
          <a:p>
            <a:pPr lvl="4"/>
            <a:r>
              <a:rPr lang="da-DK" noProof="0"/>
              <a:t>Femte niveau</a:t>
            </a:r>
            <a:endParaRPr lang="da-DK" noProof="0" dirty="0"/>
          </a:p>
        </p:txBody>
      </p:sp>
    </p:spTree>
    <p:extLst>
      <p:ext uri="{BB962C8B-B14F-4D97-AF65-F5344CB8AC3E}">
        <p14:creationId xmlns:p14="http://schemas.microsoft.com/office/powerpoint/2010/main" val="40371923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ktangel 11"/>
          <p:cNvSpPr/>
          <p:nvPr userDrawn="1"/>
        </p:nvSpPr>
        <p:spPr>
          <a:xfrm>
            <a:off x="0" y="5102"/>
            <a:ext cx="9144000" cy="152400"/>
          </a:xfrm>
          <a:prstGeom prst="rect">
            <a:avLst/>
          </a:prstGeom>
          <a:solidFill>
            <a:schemeClr val="bg2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>
              <a:solidFill>
                <a:schemeClr val="tx1"/>
              </a:solidFill>
            </a:endParaRP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64326" y="584201"/>
            <a:ext cx="8176437" cy="1116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a-DK" dirty="0"/>
              <a:t>Klik for at redigere titeltypografien i masteren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03238" y="1700213"/>
            <a:ext cx="8137525" cy="4537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a-DK" dirty="0"/>
              <a:t>Klik for at redigere teksttypografierne i masteren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503238" y="0"/>
            <a:ext cx="1119567" cy="15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sz="700" cap="none" baseline="0">
                <a:solidFill>
                  <a:schemeClr val="bg1"/>
                </a:solidFill>
                <a:latin typeface="+mj-lt"/>
              </a:defRPr>
            </a:lvl1pPr>
          </a:lstStyle>
          <a:p>
            <a:fld id="{5888027E-75D8-4E45-9E8E-1595773F0041}" type="datetime2">
              <a:rPr lang="da-DK" smtClean="0"/>
              <a:pPr/>
              <a:t>29. februar 2024</a:t>
            </a:fld>
            <a:endParaRPr lang="da-DK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321579" y="0"/>
            <a:ext cx="311766" cy="15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>
              <a:defRPr sz="700">
                <a:solidFill>
                  <a:schemeClr val="bg1"/>
                </a:solidFill>
                <a:latin typeface="+mj-lt"/>
              </a:defRPr>
            </a:lvl1pPr>
          </a:lstStyle>
          <a:p>
            <a:fld id="{B6C57A29-F2F5-41C9-9D61-59DDDBBF376E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2" name="Pladsholder til sidefod 1">
            <a:extLst>
              <a:ext uri="{FF2B5EF4-FFF2-40B4-BE49-F238E27FC236}">
                <a16:creationId xmlns:a16="http://schemas.microsoft.com/office/drawing/2014/main" id="{C8B9A421-8EB5-6E56-BB66-AA46245894F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a-DK" dirty="0"/>
          </a:p>
        </p:txBody>
      </p:sp>
      <p:pic>
        <p:nvPicPr>
          <p:cNvPr id="4" name="Billede 3">
            <a:extLst>
              <a:ext uri="{FF2B5EF4-FFF2-40B4-BE49-F238E27FC236}">
                <a16:creationId xmlns:a16="http://schemas.microsoft.com/office/drawing/2014/main" id="{502E9491-2522-59DC-9C2A-9935FD1FC704}"/>
              </a:ext>
            </a:extLst>
          </p:cNvPr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056" y="5677001"/>
            <a:ext cx="6876256" cy="1044474"/>
          </a:xfrm>
          <a:prstGeom prst="rect">
            <a:avLst/>
          </a:prstGeom>
        </p:spPr>
      </p:pic>
      <p:pic>
        <p:nvPicPr>
          <p:cNvPr id="6" name="Billede 5" descr="Et billede, der indeholder Font/skrifttype, Grafik, logo, symbol&#10;&#10;Automatisk genereret beskrivelse">
            <a:extLst>
              <a:ext uri="{FF2B5EF4-FFF2-40B4-BE49-F238E27FC236}">
                <a16:creationId xmlns:a16="http://schemas.microsoft.com/office/drawing/2014/main" id="{8ED4123D-C67F-7CF2-B18B-AB2D43D16774}"/>
              </a:ext>
            </a:extLst>
          </p:cNvPr>
          <p:cNvPicPr>
            <a:picLocks noChangeAspect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9892" y="6356350"/>
            <a:ext cx="1880620" cy="286513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62" r:id="rId3"/>
    <p:sldLayoutId id="2147483781" r:id="rId4"/>
    <p:sldLayoutId id="2147483782" r:id="rId5"/>
    <p:sldLayoutId id="2147483783" r:id="rId6"/>
    <p:sldLayoutId id="2147483784" r:id="rId7"/>
    <p:sldLayoutId id="2147483785" r:id="rId8"/>
    <p:sldLayoutId id="2147483786" r:id="rId9"/>
    <p:sldLayoutId id="2147483780" r:id="rId10"/>
    <p:sldLayoutId id="2147483787" r:id="rId11"/>
    <p:sldLayoutId id="2147483664" r:id="rId12"/>
    <p:sldLayoutId id="2147483665" r:id="rId13"/>
  </p:sldLayoutIdLst>
  <p:txStyles>
    <p:titleStyle>
      <a:lvl1pPr algn="l" rtl="0" eaLnBrk="1" fontAlgn="base" hangingPunct="1">
        <a:lnSpc>
          <a:spcPct val="83000"/>
        </a:lnSpc>
        <a:spcBef>
          <a:spcPct val="0"/>
        </a:spcBef>
        <a:spcAft>
          <a:spcPct val="0"/>
        </a:spcAft>
        <a:defRPr sz="3600">
          <a:solidFill>
            <a:srgbClr val="7F7F7F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214DA2"/>
          </a:solidFill>
          <a:latin typeface="Arial Unicode MS" pitchFamily="34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214DA2"/>
          </a:solidFill>
          <a:latin typeface="Arial Unicode MS" pitchFamily="34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214DA2"/>
          </a:solidFill>
          <a:latin typeface="Arial Unicode MS" pitchFamily="34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214DA2"/>
          </a:solidFill>
          <a:latin typeface="Arial Unicode MS" pitchFamily="34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214DA2"/>
          </a:solidFill>
          <a:latin typeface="Arial Unicode MS" pitchFamily="34" charset="-128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214DA2"/>
          </a:solidFill>
          <a:latin typeface="Arial Unicode MS" pitchFamily="34" charset="-128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214DA2"/>
          </a:solidFill>
          <a:latin typeface="Arial Unicode MS" pitchFamily="34" charset="-128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214DA2"/>
          </a:solidFill>
          <a:latin typeface="Arial Unicode MS" pitchFamily="34" charset="-128"/>
        </a:defRPr>
      </a:lvl9pPr>
    </p:titleStyle>
    <p:bodyStyle>
      <a:lvl1pPr marL="324000" indent="-324000" algn="l" rtl="0" eaLnBrk="1" fontAlgn="base" hangingPunct="1">
        <a:spcBef>
          <a:spcPct val="20000"/>
        </a:spcBef>
        <a:spcAft>
          <a:spcPct val="0"/>
        </a:spcAft>
        <a:buChar char="•"/>
        <a:defRPr sz="2000" i="1">
          <a:solidFill>
            <a:schemeClr val="tx1"/>
          </a:solidFill>
          <a:latin typeface="+mn-lt"/>
          <a:ea typeface="+mn-ea"/>
          <a:cs typeface="+mn-cs"/>
        </a:defRPr>
      </a:lvl1pPr>
      <a:lvl2pPr marL="640800" indent="-284400" algn="l" rtl="0" eaLnBrk="1" fontAlgn="base" hangingPunct="1">
        <a:spcBef>
          <a:spcPct val="20000"/>
        </a:spcBef>
        <a:spcAft>
          <a:spcPct val="0"/>
        </a:spcAft>
        <a:buChar char="–"/>
        <a:defRPr sz="1800" i="1">
          <a:solidFill>
            <a:schemeClr val="tx1"/>
          </a:solidFill>
          <a:latin typeface="+mn-lt"/>
        </a:defRPr>
      </a:lvl2pPr>
      <a:lvl3pPr marL="871200" indent="-228600" algn="l" rtl="0" eaLnBrk="1" fontAlgn="base" hangingPunct="1">
        <a:spcBef>
          <a:spcPct val="20000"/>
        </a:spcBef>
        <a:spcAft>
          <a:spcPct val="0"/>
        </a:spcAft>
        <a:buChar char="•"/>
        <a:defRPr sz="1600" i="1">
          <a:solidFill>
            <a:schemeClr val="tx1"/>
          </a:solidFill>
          <a:latin typeface="+mn-lt"/>
        </a:defRPr>
      </a:lvl3pPr>
      <a:lvl4pPr marL="1126800" indent="-228600" algn="l" rtl="0" eaLnBrk="1" fontAlgn="base" hangingPunct="1">
        <a:spcBef>
          <a:spcPct val="20000"/>
        </a:spcBef>
        <a:spcAft>
          <a:spcPct val="0"/>
        </a:spcAft>
        <a:buChar char="–"/>
        <a:defRPr sz="1400" i="1">
          <a:solidFill>
            <a:schemeClr val="tx1"/>
          </a:solidFill>
          <a:latin typeface="+mn-lt"/>
        </a:defRPr>
      </a:lvl4pPr>
      <a:lvl5pPr marL="1357200" indent="-228600" algn="l" rtl="0" eaLnBrk="1" fontAlgn="base" hangingPunct="1">
        <a:spcBef>
          <a:spcPct val="20000"/>
        </a:spcBef>
        <a:spcAft>
          <a:spcPct val="0"/>
        </a:spcAft>
        <a:buChar char="•"/>
        <a:defRPr sz="1200" i="1">
          <a:solidFill>
            <a:schemeClr val="tx1"/>
          </a:solidFill>
          <a:latin typeface="+mn-lt"/>
        </a:defRPr>
      </a:lvl5pPr>
      <a:lvl6pPr marL="1357200" indent="-228600" algn="l" rtl="0" eaLnBrk="1" fontAlgn="base" hangingPunct="1">
        <a:spcBef>
          <a:spcPct val="20000"/>
        </a:spcBef>
        <a:spcAft>
          <a:spcPct val="0"/>
        </a:spcAft>
        <a:buChar char="•"/>
        <a:defRPr sz="1200" i="1">
          <a:solidFill>
            <a:schemeClr val="tx1"/>
          </a:solidFill>
          <a:latin typeface="+mn-lt"/>
        </a:defRPr>
      </a:lvl6pPr>
      <a:lvl7pPr marL="1357200" indent="-228600" algn="l" rtl="0" eaLnBrk="1" fontAlgn="base" hangingPunct="1">
        <a:spcBef>
          <a:spcPct val="20000"/>
        </a:spcBef>
        <a:spcAft>
          <a:spcPct val="0"/>
        </a:spcAft>
        <a:buChar char="•"/>
        <a:defRPr sz="1200" i="1">
          <a:solidFill>
            <a:schemeClr val="tx1"/>
          </a:solidFill>
          <a:latin typeface="+mn-lt"/>
        </a:defRPr>
      </a:lvl7pPr>
      <a:lvl8pPr marL="1357200" indent="-228600" algn="l" rtl="0" eaLnBrk="1" fontAlgn="base" hangingPunct="1">
        <a:spcBef>
          <a:spcPct val="20000"/>
        </a:spcBef>
        <a:spcAft>
          <a:spcPct val="0"/>
        </a:spcAft>
        <a:buChar char="•"/>
        <a:defRPr sz="1200" i="1">
          <a:solidFill>
            <a:schemeClr val="tx1"/>
          </a:solidFill>
          <a:latin typeface="+mn-lt"/>
        </a:defRPr>
      </a:lvl8pPr>
      <a:lvl9pPr marL="1357200" indent="-228600" algn="l" rtl="0" eaLnBrk="1" fontAlgn="base" hangingPunct="1">
        <a:spcBef>
          <a:spcPct val="20000"/>
        </a:spcBef>
        <a:spcAft>
          <a:spcPct val="0"/>
        </a:spcAft>
        <a:buChar char="•"/>
        <a:defRPr sz="1200" i="1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407A750-AC39-1259-B1FB-2B8F9BE00A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Økonomi ERFA 2023</a:t>
            </a:r>
            <a:br>
              <a:rPr lang="da-DK" dirty="0"/>
            </a:br>
            <a:r>
              <a:rPr lang="da-DK" sz="1600" i="1" dirty="0"/>
              <a:t>-Eksempler på omposteringer</a:t>
            </a:r>
            <a:endParaRPr lang="da-DK" i="1" dirty="0"/>
          </a:p>
        </p:txBody>
      </p:sp>
      <p:sp>
        <p:nvSpPr>
          <p:cNvPr id="4" name="Titel 1">
            <a:extLst>
              <a:ext uri="{FF2B5EF4-FFF2-40B4-BE49-F238E27FC236}">
                <a16:creationId xmlns:a16="http://schemas.microsoft.com/office/drawing/2014/main" id="{1B397D6A-B842-2E4B-ACEB-B26EC67ECD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3238" y="1724025"/>
            <a:ext cx="8137525" cy="4537075"/>
          </a:xfrm>
        </p:spPr>
        <p:txBody>
          <a:bodyPr/>
          <a:lstStyle/>
          <a:p>
            <a:pPr marL="0" indent="0">
              <a:buNone/>
            </a:pPr>
            <a:br>
              <a:rPr lang="da-DK" sz="1200" dirty="0">
                <a:ea typeface="Open Sans"/>
                <a:cs typeface="Open Sans"/>
              </a:rPr>
            </a:br>
            <a:r>
              <a:rPr lang="da-DK" sz="1200" dirty="0">
                <a:ea typeface="Open Sans"/>
                <a:cs typeface="Open Sans"/>
              </a:rPr>
              <a:t>Udgift der er bogført i dec. 2023, men som skulle have været bogført i 2024.</a:t>
            </a:r>
            <a:br>
              <a:rPr lang="da-DK" sz="1200" dirty="0">
                <a:ea typeface="Open Sans"/>
                <a:cs typeface="Open Sans"/>
              </a:rPr>
            </a:br>
            <a:r>
              <a:rPr lang="da-DK" sz="1200" b="1" dirty="0">
                <a:ea typeface="Open Sans"/>
                <a:cs typeface="Open Sans"/>
              </a:rPr>
              <a:t>2 bilag: </a:t>
            </a:r>
            <a:r>
              <a:rPr lang="da-DK" sz="1200" u="sng" dirty="0">
                <a:ea typeface="Open Sans"/>
                <a:cs typeface="Open Sans"/>
              </a:rPr>
              <a:t>Ét</a:t>
            </a:r>
            <a:r>
              <a:rPr lang="da-DK" sz="1200" dirty="0">
                <a:ea typeface="Open Sans"/>
                <a:cs typeface="Open Sans"/>
              </a:rPr>
              <a:t> der posterer det væk fraR2023 og </a:t>
            </a:r>
            <a:r>
              <a:rPr lang="da-DK" sz="1200" u="sng" dirty="0">
                <a:ea typeface="Open Sans"/>
                <a:cs typeface="Open Sans"/>
              </a:rPr>
              <a:t>ét</a:t>
            </a:r>
            <a:r>
              <a:rPr lang="da-DK" sz="1200" dirty="0">
                <a:ea typeface="Open Sans"/>
                <a:cs typeface="Open Sans"/>
              </a:rPr>
              <a:t> der posterer det korrekt i 2024 (supplementspostering)</a:t>
            </a:r>
          </a:p>
          <a:p>
            <a:pPr marL="0" indent="0">
              <a:buNone/>
            </a:pPr>
            <a:endParaRPr lang="da-DK" sz="1200" dirty="0">
              <a:ea typeface="Open Sans"/>
              <a:cs typeface="Open Sans"/>
            </a:endParaRPr>
          </a:p>
          <a:p>
            <a:pPr marL="0" indent="0">
              <a:buNone/>
            </a:pPr>
            <a:r>
              <a:rPr lang="da-DK" sz="1200" dirty="0">
                <a:ea typeface="Open Sans"/>
                <a:cs typeface="Open Sans"/>
              </a:rPr>
              <a:t>Omposteringsbilag 1 (2):</a:t>
            </a:r>
          </a:p>
          <a:p>
            <a:pPr marL="0" indent="0">
              <a:buNone/>
            </a:pPr>
            <a:endParaRPr lang="da-DK" sz="1200" dirty="0">
              <a:ea typeface="Open Sans"/>
              <a:cs typeface="Open Sans"/>
            </a:endParaRPr>
          </a:p>
          <a:p>
            <a:endParaRPr lang="da-DK" sz="1200" dirty="0"/>
          </a:p>
        </p:txBody>
      </p:sp>
      <p:pic>
        <p:nvPicPr>
          <p:cNvPr id="6" name="Billede 5">
            <a:extLst>
              <a:ext uri="{FF2B5EF4-FFF2-40B4-BE49-F238E27FC236}">
                <a16:creationId xmlns:a16="http://schemas.microsoft.com/office/drawing/2014/main" id="{116F9DCE-399A-AB6A-E55E-373B578304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5020" y="2708920"/>
            <a:ext cx="7753960" cy="3456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60483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B56CD5D-E4B2-0518-DC3E-E5E2CC72C6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Økonomi ERFA 2023</a:t>
            </a:r>
            <a:br>
              <a:rPr lang="da-DK" dirty="0"/>
            </a:br>
            <a:r>
              <a:rPr lang="da-DK" sz="1600" i="1" dirty="0"/>
              <a:t>-Eksempler på omposteringer</a:t>
            </a:r>
            <a:endParaRPr lang="da-DK" sz="1600" dirty="0"/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DC7C2D6A-5FF3-ACF6-BCA6-F01DD5D5ABB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da-DK" sz="1200" dirty="0"/>
              <a:t>Omposteringsbilag 2(2)</a:t>
            </a:r>
          </a:p>
          <a:p>
            <a:pPr marL="0" indent="0">
              <a:buNone/>
            </a:pPr>
            <a:endParaRPr lang="da-DK" dirty="0"/>
          </a:p>
        </p:txBody>
      </p:sp>
      <p:pic>
        <p:nvPicPr>
          <p:cNvPr id="5" name="Billede 4">
            <a:extLst>
              <a:ext uri="{FF2B5EF4-FFF2-40B4-BE49-F238E27FC236}">
                <a16:creationId xmlns:a16="http://schemas.microsoft.com/office/drawing/2014/main" id="{7500E06C-722A-A95B-0B74-CEBA7A6D60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0185" y="2132856"/>
            <a:ext cx="7955096" cy="3960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09685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8FE7224-CBA9-C2BF-DE46-2B522989AC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Økonomi ERFA 2023</a:t>
            </a:r>
            <a:br>
              <a:rPr lang="da-DK" dirty="0"/>
            </a:br>
            <a:r>
              <a:rPr lang="da-DK" sz="1600" i="1" dirty="0"/>
              <a:t>-Eksempler på omposteringer</a:t>
            </a:r>
            <a:endParaRPr lang="da-DK" sz="1600" dirty="0"/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5DED701E-048A-34C8-7F34-73AD9BBEEE5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da-DK" sz="1200" dirty="0"/>
              <a:t>Udgift der er bogført i jan 2024 (R2024), men som skulle have været bogført i R2023. </a:t>
            </a:r>
          </a:p>
          <a:p>
            <a:pPr marL="0" indent="0">
              <a:buNone/>
            </a:pPr>
            <a:r>
              <a:rPr lang="da-DK" sz="1200" dirty="0"/>
              <a:t>2 bilag: </a:t>
            </a:r>
            <a:r>
              <a:rPr lang="da-DK" sz="1200" u="sng" dirty="0">
                <a:ea typeface="+mj-lt"/>
                <a:cs typeface="+mj-lt"/>
              </a:rPr>
              <a:t>Ét</a:t>
            </a:r>
            <a:r>
              <a:rPr lang="da-DK" sz="1200" dirty="0">
                <a:ea typeface="+mj-lt"/>
                <a:cs typeface="+mj-lt"/>
              </a:rPr>
              <a:t> der omposterer i 2024 og </a:t>
            </a:r>
            <a:r>
              <a:rPr lang="da-DK" sz="1200" u="sng" dirty="0">
                <a:ea typeface="+mj-lt"/>
                <a:cs typeface="+mj-lt"/>
              </a:rPr>
              <a:t>ét</a:t>
            </a:r>
            <a:r>
              <a:rPr lang="da-DK" sz="1200" dirty="0">
                <a:ea typeface="+mj-lt"/>
                <a:cs typeface="+mj-lt"/>
              </a:rPr>
              <a:t> der posterer det korrekt ind i R2023 (supplementspostering)</a:t>
            </a:r>
          </a:p>
          <a:p>
            <a:pPr marL="0" indent="0">
              <a:buNone/>
            </a:pPr>
            <a:endParaRPr lang="da-DK" sz="1200" dirty="0"/>
          </a:p>
        </p:txBody>
      </p:sp>
      <p:pic>
        <p:nvPicPr>
          <p:cNvPr id="5" name="Billede 4">
            <a:extLst>
              <a:ext uri="{FF2B5EF4-FFF2-40B4-BE49-F238E27FC236}">
                <a16:creationId xmlns:a16="http://schemas.microsoft.com/office/drawing/2014/main" id="{8AC426B4-0CE6-16F6-7992-A88C457621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2819" y="2204864"/>
            <a:ext cx="7380312" cy="37903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16196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EE3949B-4E6E-0A0F-4BF4-F440481B00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Økonomi ERFA 2023</a:t>
            </a:r>
            <a:br>
              <a:rPr lang="da-DK" dirty="0"/>
            </a:br>
            <a:r>
              <a:rPr lang="da-DK" sz="1600" i="1" dirty="0"/>
              <a:t>-Eksempler på omposteringer</a:t>
            </a:r>
            <a:endParaRPr lang="da-DK" sz="1600" dirty="0"/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C928BEAC-7806-3F31-EDD1-4AAAA622251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da-DK" sz="1200" dirty="0" err="1"/>
              <a:t>Omposteringbilag</a:t>
            </a:r>
            <a:r>
              <a:rPr lang="da-DK" sz="1200" dirty="0"/>
              <a:t> 2(2)</a:t>
            </a:r>
          </a:p>
          <a:p>
            <a:pPr marL="0" indent="0">
              <a:buNone/>
            </a:pPr>
            <a:endParaRPr lang="da-DK" sz="1200" dirty="0"/>
          </a:p>
          <a:p>
            <a:pPr marL="0" indent="0">
              <a:buNone/>
            </a:pPr>
            <a:endParaRPr lang="da-DK" dirty="0"/>
          </a:p>
        </p:txBody>
      </p:sp>
      <p:pic>
        <p:nvPicPr>
          <p:cNvPr id="5" name="Billede 4">
            <a:extLst>
              <a:ext uri="{FF2B5EF4-FFF2-40B4-BE49-F238E27FC236}">
                <a16:creationId xmlns:a16="http://schemas.microsoft.com/office/drawing/2014/main" id="{8C5A7FA4-0584-F858-E526-09B4FE8888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7365" y="1951588"/>
            <a:ext cx="7692855" cy="4082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78254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6885357-389E-B2D7-A764-9B5088CD73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Økonomi ERFA 2023</a:t>
            </a:r>
            <a:br>
              <a:rPr lang="da-DK" dirty="0"/>
            </a:br>
            <a:r>
              <a:rPr lang="da-DK" sz="1600" i="1" dirty="0"/>
              <a:t>-Eksempler på omposteringer</a:t>
            </a:r>
            <a:endParaRPr lang="da-DK" sz="1600" dirty="0"/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13FEF080-6E65-C37D-D059-2E51B81F40F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da-DK" sz="1200" dirty="0">
                <a:ea typeface="Open Sans"/>
                <a:cs typeface="Open Sans"/>
              </a:rPr>
              <a:t>Eksempel på restancebogføring (udgifter) - Vi har bestilt og modtaget en vare/ydelse, som skal på R23, men får først fakturaen i 2024.</a:t>
            </a:r>
            <a:br>
              <a:rPr lang="da-DK" sz="1200" dirty="0">
                <a:ea typeface="Open Sans"/>
                <a:cs typeface="Open Sans"/>
              </a:rPr>
            </a:br>
            <a:r>
              <a:rPr lang="da-DK" sz="1200" b="1" dirty="0">
                <a:ea typeface="Open Sans"/>
                <a:cs typeface="Open Sans"/>
              </a:rPr>
              <a:t>To omposteringsbilag + én faktura</a:t>
            </a:r>
          </a:p>
          <a:p>
            <a:pPr marL="0" indent="0">
              <a:buNone/>
            </a:pPr>
            <a:endParaRPr lang="da-DK" sz="1200" dirty="0"/>
          </a:p>
        </p:txBody>
      </p:sp>
      <p:pic>
        <p:nvPicPr>
          <p:cNvPr id="5" name="Billede 4">
            <a:extLst>
              <a:ext uri="{FF2B5EF4-FFF2-40B4-BE49-F238E27FC236}">
                <a16:creationId xmlns:a16="http://schemas.microsoft.com/office/drawing/2014/main" id="{0C91C649-4B8B-1177-5252-D470D0328CB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0130" y="2348880"/>
            <a:ext cx="7518790" cy="34908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85614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583D1AE-3531-9214-0D3B-45DEA1C008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Økonomi ERFA 2023</a:t>
            </a:r>
            <a:br>
              <a:rPr lang="da-DK" dirty="0"/>
            </a:br>
            <a:r>
              <a:rPr lang="da-DK" sz="1600" i="1" dirty="0"/>
              <a:t>-Eksempler på omposteringer</a:t>
            </a:r>
            <a:endParaRPr lang="da-DK" sz="1600" dirty="0"/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F11D25A0-E73A-C118-744A-6A0FE752D4D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da-DK" sz="1600" dirty="0"/>
              <a:t>Omposteringsbilag 2(2):</a:t>
            </a:r>
          </a:p>
          <a:p>
            <a:pPr marL="0" indent="0">
              <a:buNone/>
            </a:pPr>
            <a:endParaRPr lang="da-DK" dirty="0"/>
          </a:p>
        </p:txBody>
      </p:sp>
      <p:pic>
        <p:nvPicPr>
          <p:cNvPr id="5" name="Billede 4">
            <a:extLst>
              <a:ext uri="{FF2B5EF4-FFF2-40B4-BE49-F238E27FC236}">
                <a16:creationId xmlns:a16="http://schemas.microsoft.com/office/drawing/2014/main" id="{3788A6AF-49A8-77BF-D7E5-D1897FC691B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1560" y="1988840"/>
            <a:ext cx="6300192" cy="3272897"/>
          </a:xfrm>
          <a:prstGeom prst="rect">
            <a:avLst/>
          </a:prstGeom>
        </p:spPr>
      </p:pic>
      <p:sp>
        <p:nvSpPr>
          <p:cNvPr id="6" name="Tekstfelt 5">
            <a:extLst>
              <a:ext uri="{FF2B5EF4-FFF2-40B4-BE49-F238E27FC236}">
                <a16:creationId xmlns:a16="http://schemas.microsoft.com/office/drawing/2014/main" id="{3512CB3F-A0D3-DD7A-E6DD-934BFCF843BB}"/>
              </a:ext>
            </a:extLst>
          </p:cNvPr>
          <p:cNvSpPr txBox="1"/>
          <p:nvPr/>
        </p:nvSpPr>
        <p:spPr>
          <a:xfrm>
            <a:off x="755575" y="5445224"/>
            <a:ext cx="8176437" cy="615553"/>
          </a:xfrm>
          <a:prstGeom prst="rect">
            <a:avLst/>
          </a:prstGeom>
          <a:solidFill>
            <a:srgbClr val="7ACCC8"/>
          </a:solidFill>
        </p:spPr>
        <p:txBody>
          <a:bodyPr wrap="square" lIns="0" tIns="0" rIns="0" bIns="0" rtlCol="0">
            <a:spAutoFit/>
          </a:bodyPr>
          <a:lstStyle/>
          <a:p>
            <a:r>
              <a:rPr lang="da-DK" sz="2000" b="1" i="1" dirty="0">
                <a:latin typeface="+mn-lt"/>
              </a:rPr>
              <a:t>Når fakturaen efterfølgende modtages i, skal den bogføres på samme driftskonto som den er restancebogført på. </a:t>
            </a:r>
          </a:p>
        </p:txBody>
      </p:sp>
    </p:spTree>
    <p:extLst>
      <p:ext uri="{BB962C8B-B14F-4D97-AF65-F5344CB8AC3E}">
        <p14:creationId xmlns:p14="http://schemas.microsoft.com/office/powerpoint/2010/main" val="4214270107"/>
      </p:ext>
    </p:extLst>
  </p:cSld>
  <p:clrMapOvr>
    <a:masterClrMapping/>
  </p:clrMapOvr>
</p:sld>
</file>

<file path=ppt/theme/theme1.xml><?xml version="1.0" encoding="utf-8"?>
<a:theme xmlns:a="http://schemas.openxmlformats.org/drawingml/2006/main" name="Albertslund Kommune">
  <a:themeElements>
    <a:clrScheme name="Brugerdefineret 1">
      <a:dk1>
        <a:srgbClr val="7F7F7F"/>
      </a:dk1>
      <a:lt1>
        <a:srgbClr val="FFFFFF"/>
      </a:lt1>
      <a:dk2>
        <a:srgbClr val="000000"/>
      </a:dk2>
      <a:lt2>
        <a:srgbClr val="034EA2"/>
      </a:lt2>
      <a:accent1>
        <a:srgbClr val="034EA2"/>
      </a:accent1>
      <a:accent2>
        <a:srgbClr val="77B6FC"/>
      </a:accent2>
      <a:accent3>
        <a:srgbClr val="3391FB"/>
      </a:accent3>
      <a:accent4>
        <a:srgbClr val="023A79"/>
      </a:accent4>
      <a:accent5>
        <a:srgbClr val="012751"/>
      </a:accent5>
      <a:accent6>
        <a:srgbClr val="7F7F7F"/>
      </a:accent6>
      <a:hlink>
        <a:srgbClr val="034EA2"/>
      </a:hlink>
      <a:folHlink>
        <a:srgbClr val="77B6FC"/>
      </a:folHlink>
    </a:clrScheme>
    <a:fontScheme name="Albertslund">
      <a:majorFont>
        <a:latin typeface="Open Sans"/>
        <a:ea typeface=""/>
        <a:cs typeface=""/>
      </a:majorFont>
      <a:minorFont>
        <a:latin typeface="Georg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9525">
          <a:solidFill>
            <a:schemeClr val="accent1"/>
          </a:solidFill>
        </a:ln>
      </a:spPr>
      <a:bodyPr rtlCol="0" anchor="ctr"/>
      <a:lstStyle>
        <a:defPPr algn="ctr">
          <a:defRPr i="1" dirty="0" err="1" smtClean="0">
            <a:solidFill>
              <a:schemeClr val="bg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>
          <a:defRPr sz="2000" i="1" dirty="0" err="1" smtClean="0">
            <a:latin typeface="+mn-lt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Præsentation2" id="{C625A3AB-C5DF-46F6-9318-28A47BEE7F40}" vid="{081F9F37-909E-41FF-A4F1-AB24744A10FF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PP skabelon blå</Template>
  <TotalTime>1746</TotalTime>
  <Words>194</Words>
  <Application>Microsoft Office PowerPoint</Application>
  <PresentationFormat>Skærmshow (4:3)</PresentationFormat>
  <Paragraphs>16</Paragraphs>
  <Slides>6</Slides>
  <Notes>0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4</vt:i4>
      </vt:variant>
      <vt:variant>
        <vt:lpstr>Tema</vt:lpstr>
      </vt:variant>
      <vt:variant>
        <vt:i4>1</vt:i4>
      </vt:variant>
      <vt:variant>
        <vt:lpstr>Slidetitler</vt:lpstr>
      </vt:variant>
      <vt:variant>
        <vt:i4>6</vt:i4>
      </vt:variant>
    </vt:vector>
  </HeadingPairs>
  <TitlesOfParts>
    <vt:vector size="11" baseType="lpstr">
      <vt:lpstr>Georgia</vt:lpstr>
      <vt:lpstr>Arial</vt:lpstr>
      <vt:lpstr>Open Sans</vt:lpstr>
      <vt:lpstr>Arial Unicode MS</vt:lpstr>
      <vt:lpstr>Albertslund Kommune</vt:lpstr>
      <vt:lpstr>Økonomi ERFA 2023 -Eksempler på omposteringer</vt:lpstr>
      <vt:lpstr>Økonomi ERFA 2023 -Eksempler på omposteringer</vt:lpstr>
      <vt:lpstr>Økonomi ERFA 2023 -Eksempler på omposteringer</vt:lpstr>
      <vt:lpstr>Økonomi ERFA 2023 -Eksempler på omposteringer</vt:lpstr>
      <vt:lpstr>Økonomi ERFA 2023 -Eksempler på omposteringer</vt:lpstr>
      <vt:lpstr>Økonomi ERFA 2023 -Eksempler på omposteringer</vt:lpstr>
    </vt:vector>
  </TitlesOfParts>
  <Company>Albertslund Kommune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Økonomi-ERFA 2023</dc:title>
  <dc:creator>Jesper Hansen Dichmann</dc:creator>
  <cp:lastModifiedBy>Sofie Lennart Nilsson</cp:lastModifiedBy>
  <cp:revision>19</cp:revision>
  <cp:lastPrinted>2023-11-16T10:12:28Z</cp:lastPrinted>
  <dcterms:created xsi:type="dcterms:W3CDTF">2023-11-01T07:50:10Z</dcterms:created>
  <dcterms:modified xsi:type="dcterms:W3CDTF">2024-02-29T14:37:05Z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 by">
    <vt:lpwstr>www.skabelondesign.dk</vt:lpwstr>
  </property>
</Properties>
</file>